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13" r:id="rId3"/>
    <p:sldId id="314" r:id="rId4"/>
    <p:sldId id="312" r:id="rId5"/>
    <p:sldId id="310" r:id="rId6"/>
    <p:sldId id="317" r:id="rId7"/>
    <p:sldId id="315" r:id="rId8"/>
    <p:sldId id="320" r:id="rId9"/>
    <p:sldId id="318" r:id="rId10"/>
    <p:sldId id="319" r:id="rId11"/>
    <p:sldId id="316" r:id="rId12"/>
    <p:sldId id="311" r:id="rId13"/>
    <p:sldId id="306" r:id="rId14"/>
    <p:sldId id="307" r:id="rId15"/>
    <p:sldId id="308" r:id="rId16"/>
    <p:sldId id="277" r:id="rId17"/>
    <p:sldId id="257" r:id="rId18"/>
    <p:sldId id="309" r:id="rId19"/>
    <p:sldId id="278" r:id="rId20"/>
    <p:sldId id="279" r:id="rId21"/>
    <p:sldId id="259" r:id="rId22"/>
    <p:sldId id="260" r:id="rId23"/>
    <p:sldId id="305" r:id="rId24"/>
    <p:sldId id="275" r:id="rId25"/>
    <p:sldId id="276" r:id="rId26"/>
    <p:sldId id="267" r:id="rId27"/>
    <p:sldId id="261" r:id="rId28"/>
    <p:sldId id="264" r:id="rId29"/>
    <p:sldId id="265" r:id="rId30"/>
    <p:sldId id="266" r:id="rId31"/>
    <p:sldId id="271" r:id="rId32"/>
    <p:sldId id="272" r:id="rId33"/>
    <p:sldId id="273" r:id="rId34"/>
    <p:sldId id="268" r:id="rId35"/>
    <p:sldId id="263" r:id="rId36"/>
    <p:sldId id="269" r:id="rId37"/>
    <p:sldId id="280" r:id="rId38"/>
    <p:sldId id="281" r:id="rId39"/>
    <p:sldId id="282" r:id="rId40"/>
    <p:sldId id="270" r:id="rId41"/>
    <p:sldId id="274" r:id="rId42"/>
    <p:sldId id="283" r:id="rId43"/>
    <p:sldId id="284" r:id="rId44"/>
    <p:sldId id="285" r:id="rId45"/>
    <p:sldId id="286" r:id="rId46"/>
    <p:sldId id="258" r:id="rId47"/>
    <p:sldId id="288" r:id="rId48"/>
    <p:sldId id="302" r:id="rId49"/>
    <p:sldId id="296" r:id="rId50"/>
    <p:sldId id="299" r:id="rId51"/>
    <p:sldId id="301" r:id="rId52"/>
    <p:sldId id="291" r:id="rId53"/>
    <p:sldId id="293" r:id="rId54"/>
    <p:sldId id="300" r:id="rId55"/>
    <p:sldId id="298" r:id="rId56"/>
    <p:sldId id="295" r:id="rId57"/>
    <p:sldId id="303" r:id="rId58"/>
    <p:sldId id="287" r:id="rId59"/>
    <p:sldId id="290" r:id="rId60"/>
    <p:sldId id="292" r:id="rId61"/>
    <p:sldId id="30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D7CBC-195E-480C-A07D-648228AD4295}" v="13" dt="2023-02-20T17:57:06.4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2" autoAdjust="0"/>
    <p:restoredTop sz="85849" autoAdjust="0"/>
  </p:normalViewPr>
  <p:slideViewPr>
    <p:cSldViewPr snapToGrid="0">
      <p:cViewPr varScale="1">
        <p:scale>
          <a:sx n="87" d="100"/>
          <a:sy n="87" d="100"/>
        </p:scale>
        <p:origin x="139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Weifeng Xu" userId="e7aed605-a3dd-4d5a-a692-a87037af107b" providerId="ADAL" clId="{763D7CBC-195E-480C-A07D-648228AD4295}"/>
    <pc:docChg chg="undo custSel addSld modSld">
      <pc:chgData name="Weifeng Xu" userId="e7aed605-a3dd-4d5a-a692-a87037af107b" providerId="ADAL" clId="{763D7CBC-195E-480C-A07D-648228AD4295}" dt="2023-02-20T17:57:18.392" v="713" actId="1076"/>
      <pc:docMkLst>
        <pc:docMk/>
      </pc:docMkLst>
      <pc:sldChg chg="addSp modSp mod">
        <pc:chgData name="Weifeng Xu" userId="e7aed605-a3dd-4d5a-a692-a87037af107b" providerId="ADAL" clId="{763D7CBC-195E-480C-A07D-648228AD4295}" dt="2021-09-20T22:17:56.982" v="246" actId="20577"/>
        <pc:sldMkLst>
          <pc:docMk/>
          <pc:sldMk cId="4272576379" sldId="257"/>
        </pc:sldMkLst>
        <pc:spChg chg="add mod">
          <ac:chgData name="Weifeng Xu" userId="e7aed605-a3dd-4d5a-a692-a87037af107b" providerId="ADAL" clId="{763D7CBC-195E-480C-A07D-648228AD4295}" dt="2021-09-20T22:17:56.982" v="246" actId="20577"/>
          <ac:spMkLst>
            <pc:docMk/>
            <pc:sldMk cId="4272576379" sldId="257"/>
            <ac:spMk id="3" creationId="{D794352B-B7DB-4F2F-9E7A-1788BF39C2E1}"/>
          </ac:spMkLst>
        </pc:spChg>
        <pc:spChg chg="mod">
          <ac:chgData name="Weifeng Xu" userId="e7aed605-a3dd-4d5a-a692-a87037af107b" providerId="ADAL" clId="{763D7CBC-195E-480C-A07D-648228AD4295}" dt="2021-09-20T22:03:41.463" v="0" actId="1076"/>
          <ac:spMkLst>
            <pc:docMk/>
            <pc:sldMk cId="4272576379" sldId="257"/>
            <ac:spMk id="5" creationId="{00000000-0000-0000-0000-000000000000}"/>
          </ac:spMkLst>
        </pc:spChg>
        <pc:picChg chg="mod">
          <ac:chgData name="Weifeng Xu" userId="e7aed605-a3dd-4d5a-a692-a87037af107b" providerId="ADAL" clId="{763D7CBC-195E-480C-A07D-648228AD4295}" dt="2021-09-20T22:03:41.463" v="0" actId="1076"/>
          <ac:picMkLst>
            <pc:docMk/>
            <pc:sldMk cId="4272576379" sldId="257"/>
            <ac:picMk id="4" creationId="{00000000-0000-0000-0000-000000000000}"/>
          </ac:picMkLst>
        </pc:picChg>
      </pc:sldChg>
      <pc:sldChg chg="modNotesTx">
        <pc:chgData name="Weifeng Xu" userId="e7aed605-a3dd-4d5a-a692-a87037af107b" providerId="ADAL" clId="{763D7CBC-195E-480C-A07D-648228AD4295}" dt="2021-09-28T14:40:43.941" v="366"/>
        <pc:sldMkLst>
          <pc:docMk/>
          <pc:sldMk cId="173997947" sldId="258"/>
        </pc:sldMkLst>
      </pc:sldChg>
      <pc:sldChg chg="addSp modSp mod">
        <pc:chgData name="Weifeng Xu" userId="e7aed605-a3dd-4d5a-a692-a87037af107b" providerId="ADAL" clId="{763D7CBC-195E-480C-A07D-648228AD4295}" dt="2022-02-26T16:00:10.656" v="451" actId="1076"/>
        <pc:sldMkLst>
          <pc:docMk/>
          <pc:sldMk cId="3341397945" sldId="266"/>
        </pc:sldMkLst>
        <pc:picChg chg="add mod">
          <ac:chgData name="Weifeng Xu" userId="e7aed605-a3dd-4d5a-a692-a87037af107b" providerId="ADAL" clId="{763D7CBC-195E-480C-A07D-648228AD4295}" dt="2022-02-26T16:00:10.656" v="451" actId="1076"/>
          <ac:picMkLst>
            <pc:docMk/>
            <pc:sldMk cId="3341397945" sldId="266"/>
            <ac:picMk id="6" creationId="{F21F091E-62A3-4824-8C0E-F5F3309A58B2}"/>
          </ac:picMkLst>
        </pc:picChg>
      </pc:sldChg>
      <pc:sldChg chg="addSp modSp mod">
        <pc:chgData name="Weifeng Xu" userId="e7aed605-a3dd-4d5a-a692-a87037af107b" providerId="ADAL" clId="{763D7CBC-195E-480C-A07D-648228AD4295}" dt="2021-09-21T01:43:10.068" v="283" actId="1076"/>
        <pc:sldMkLst>
          <pc:docMk/>
          <pc:sldMk cId="3531219429" sldId="270"/>
        </pc:sldMkLst>
        <pc:spChg chg="add mod">
          <ac:chgData name="Weifeng Xu" userId="e7aed605-a3dd-4d5a-a692-a87037af107b" providerId="ADAL" clId="{763D7CBC-195E-480C-A07D-648228AD4295}" dt="2021-09-21T01:43:10.068" v="283" actId="1076"/>
          <ac:spMkLst>
            <pc:docMk/>
            <pc:sldMk cId="3531219429" sldId="270"/>
            <ac:spMk id="4" creationId="{C08ED75A-BB81-4FCE-B5C7-CB1A9C89830C}"/>
          </ac:spMkLst>
        </pc:spChg>
      </pc:sldChg>
      <pc:sldChg chg="modSp mod">
        <pc:chgData name="Weifeng Xu" userId="e7aed605-a3dd-4d5a-a692-a87037af107b" providerId="ADAL" clId="{763D7CBC-195E-480C-A07D-648228AD4295}" dt="2021-09-20T23:00:00.433" v="248" actId="114"/>
        <pc:sldMkLst>
          <pc:docMk/>
          <pc:sldMk cId="1341317686" sldId="279"/>
        </pc:sldMkLst>
        <pc:spChg chg="mod">
          <ac:chgData name="Weifeng Xu" userId="e7aed605-a3dd-4d5a-a692-a87037af107b" providerId="ADAL" clId="{763D7CBC-195E-480C-A07D-648228AD4295}" dt="2021-09-20T23:00:00.433" v="248" actId="114"/>
          <ac:spMkLst>
            <pc:docMk/>
            <pc:sldMk cId="1341317686" sldId="279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763D7CBC-195E-480C-A07D-648228AD4295}" dt="2021-11-12T20:08:39.410" v="403" actId="1037"/>
        <pc:sldMkLst>
          <pc:docMk/>
          <pc:sldMk cId="3117129762" sldId="281"/>
        </pc:sldMkLst>
        <pc:picChg chg="mod">
          <ac:chgData name="Weifeng Xu" userId="e7aed605-a3dd-4d5a-a692-a87037af107b" providerId="ADAL" clId="{763D7CBC-195E-480C-A07D-648228AD4295}" dt="2021-11-12T20:08:39.410" v="403" actId="1037"/>
          <ac:picMkLst>
            <pc:docMk/>
            <pc:sldMk cId="3117129762" sldId="281"/>
            <ac:picMk id="5" creationId="{00000000-0000-0000-0000-000000000000}"/>
          </ac:picMkLst>
        </pc:picChg>
      </pc:sldChg>
      <pc:sldChg chg="modSp mod">
        <pc:chgData name="Weifeng Xu" userId="e7aed605-a3dd-4d5a-a692-a87037af107b" providerId="ADAL" clId="{763D7CBC-195E-480C-A07D-648228AD4295}" dt="2021-09-21T01:38:33.277" v="281" actId="20577"/>
        <pc:sldMkLst>
          <pc:docMk/>
          <pc:sldMk cId="575133242" sldId="282"/>
        </pc:sldMkLst>
        <pc:spChg chg="mod">
          <ac:chgData name="Weifeng Xu" userId="e7aed605-a3dd-4d5a-a692-a87037af107b" providerId="ADAL" clId="{763D7CBC-195E-480C-A07D-648228AD4295}" dt="2021-09-21T01:38:33.277" v="281" actId="20577"/>
          <ac:spMkLst>
            <pc:docMk/>
            <pc:sldMk cId="575133242" sldId="282"/>
            <ac:spMk id="6" creationId="{00000000-0000-0000-0000-000000000000}"/>
          </ac:spMkLst>
        </pc:spChg>
      </pc:sldChg>
      <pc:sldChg chg="addSp modSp mod">
        <pc:chgData name="Weifeng Xu" userId="e7aed605-a3dd-4d5a-a692-a87037af107b" providerId="ADAL" clId="{763D7CBC-195E-480C-A07D-648228AD4295}" dt="2022-03-01T17:14:26.273" v="535" actId="20577"/>
        <pc:sldMkLst>
          <pc:docMk/>
          <pc:sldMk cId="2682351958" sldId="293"/>
        </pc:sldMkLst>
        <pc:spChg chg="add mod">
          <ac:chgData name="Weifeng Xu" userId="e7aed605-a3dd-4d5a-a692-a87037af107b" providerId="ADAL" clId="{763D7CBC-195E-480C-A07D-648228AD4295}" dt="2022-03-01T17:14:26.273" v="535" actId="20577"/>
          <ac:spMkLst>
            <pc:docMk/>
            <pc:sldMk cId="2682351958" sldId="293"/>
            <ac:spMk id="3" creationId="{0CA099BB-4022-4256-A17F-713905E134BF}"/>
          </ac:spMkLst>
        </pc:spChg>
      </pc:sldChg>
      <pc:sldChg chg="addSp modSp mod">
        <pc:chgData name="Weifeng Xu" userId="e7aed605-a3dd-4d5a-a692-a87037af107b" providerId="ADAL" clId="{763D7CBC-195E-480C-A07D-648228AD4295}" dt="2021-09-21T01:56:20.722" v="364" actId="20577"/>
        <pc:sldMkLst>
          <pc:docMk/>
          <pc:sldMk cId="245378617" sldId="296"/>
        </pc:sldMkLst>
        <pc:spChg chg="add mod">
          <ac:chgData name="Weifeng Xu" userId="e7aed605-a3dd-4d5a-a692-a87037af107b" providerId="ADAL" clId="{763D7CBC-195E-480C-A07D-648228AD4295}" dt="2021-09-21T01:56:20.722" v="364" actId="20577"/>
          <ac:spMkLst>
            <pc:docMk/>
            <pc:sldMk cId="245378617" sldId="296"/>
            <ac:spMk id="3" creationId="{07357821-C5F7-4C3D-BD9C-52457382E87F}"/>
          </ac:spMkLst>
        </pc:spChg>
      </pc:sldChg>
      <pc:sldChg chg="modSp mod">
        <pc:chgData name="Weifeng Xu" userId="e7aed605-a3dd-4d5a-a692-a87037af107b" providerId="ADAL" clId="{763D7CBC-195E-480C-A07D-648228AD4295}" dt="2022-09-18T15:00:33.637" v="555" actId="6549"/>
        <pc:sldMkLst>
          <pc:docMk/>
          <pc:sldMk cId="3387639174" sldId="299"/>
        </pc:sldMkLst>
        <pc:spChg chg="mod">
          <ac:chgData name="Weifeng Xu" userId="e7aed605-a3dd-4d5a-a692-a87037af107b" providerId="ADAL" clId="{763D7CBC-195E-480C-A07D-648228AD4295}" dt="2022-09-18T15:00:33.637" v="555" actId="6549"/>
          <ac:spMkLst>
            <pc:docMk/>
            <pc:sldMk cId="3387639174" sldId="299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763D7CBC-195E-480C-A07D-648228AD4295}" dt="2021-11-12T23:55:50.645" v="409" actId="11529"/>
        <pc:sldMkLst>
          <pc:docMk/>
          <pc:sldMk cId="3441779522" sldId="303"/>
        </pc:sldMkLst>
        <pc:spChg chg="add mod">
          <ac:chgData name="Weifeng Xu" userId="e7aed605-a3dd-4d5a-a692-a87037af107b" providerId="ADAL" clId="{763D7CBC-195E-480C-A07D-648228AD4295}" dt="2021-11-12T23:55:45.751" v="408" actId="207"/>
          <ac:spMkLst>
            <pc:docMk/>
            <pc:sldMk cId="3441779522" sldId="303"/>
            <ac:spMk id="4" creationId="{65429067-4F3D-497C-93BB-9EC92CA7DB10}"/>
          </ac:spMkLst>
        </pc:spChg>
        <pc:cxnChg chg="add">
          <ac:chgData name="Weifeng Xu" userId="e7aed605-a3dd-4d5a-a692-a87037af107b" providerId="ADAL" clId="{763D7CBC-195E-480C-A07D-648228AD4295}" dt="2021-11-12T23:55:50.645" v="409" actId="11529"/>
          <ac:cxnSpMkLst>
            <pc:docMk/>
            <pc:sldMk cId="3441779522" sldId="303"/>
            <ac:cxnSpMk id="6" creationId="{3F8C1E6A-5FC7-4706-9A1E-D789143B614F}"/>
          </ac:cxnSpMkLst>
        </pc:cxnChg>
      </pc:sldChg>
      <pc:sldChg chg="modSp mod">
        <pc:chgData name="Weifeng Xu" userId="e7aed605-a3dd-4d5a-a692-a87037af107b" providerId="ADAL" clId="{763D7CBC-195E-480C-A07D-648228AD4295}" dt="2022-09-20T23:27:19.893" v="562" actId="207"/>
        <pc:sldMkLst>
          <pc:docMk/>
          <pc:sldMk cId="37395222" sldId="304"/>
        </pc:sldMkLst>
        <pc:spChg chg="mod">
          <ac:chgData name="Weifeng Xu" userId="e7aed605-a3dd-4d5a-a692-a87037af107b" providerId="ADAL" clId="{763D7CBC-195E-480C-A07D-648228AD4295}" dt="2022-09-20T23:27:19.893" v="562" actId="207"/>
          <ac:spMkLst>
            <pc:docMk/>
            <pc:sldMk cId="37395222" sldId="304"/>
            <ac:spMk id="5" creationId="{00000000-0000-0000-0000-000000000000}"/>
          </ac:spMkLst>
        </pc:spChg>
      </pc:sldChg>
      <pc:sldChg chg="addSp delSp modSp mod">
        <pc:chgData name="Weifeng Xu" userId="e7aed605-a3dd-4d5a-a692-a87037af107b" providerId="ADAL" clId="{763D7CBC-195E-480C-A07D-648228AD4295}" dt="2022-02-26T15:52:01.941" v="447" actId="404"/>
        <pc:sldMkLst>
          <pc:docMk/>
          <pc:sldMk cId="2014149104" sldId="305"/>
        </pc:sldMkLst>
        <pc:spChg chg="add del">
          <ac:chgData name="Weifeng Xu" userId="e7aed605-a3dd-4d5a-a692-a87037af107b" providerId="ADAL" clId="{763D7CBC-195E-480C-A07D-648228AD4295}" dt="2022-02-26T15:50:23.398" v="426" actId="478"/>
          <ac:spMkLst>
            <pc:docMk/>
            <pc:sldMk cId="2014149104" sldId="305"/>
            <ac:spMk id="9" creationId="{00000000-0000-0000-0000-000000000000}"/>
          </ac:spMkLst>
        </pc:spChg>
        <pc:spChg chg="add del">
          <ac:chgData name="Weifeng Xu" userId="e7aed605-a3dd-4d5a-a692-a87037af107b" providerId="ADAL" clId="{763D7CBC-195E-480C-A07D-648228AD4295}" dt="2022-02-26T15:50:22.895" v="425" actId="478"/>
          <ac:spMkLst>
            <pc:docMk/>
            <pc:sldMk cId="2014149104" sldId="305"/>
            <ac:spMk id="10" creationId="{00000000-0000-0000-0000-000000000000}"/>
          </ac:spMkLst>
        </pc:spChg>
        <pc:spChg chg="add mod">
          <ac:chgData name="Weifeng Xu" userId="e7aed605-a3dd-4d5a-a692-a87037af107b" providerId="ADAL" clId="{763D7CBC-195E-480C-A07D-648228AD4295}" dt="2022-02-26T15:52:01.941" v="447" actId="404"/>
          <ac:spMkLst>
            <pc:docMk/>
            <pc:sldMk cId="2014149104" sldId="305"/>
            <ac:spMk id="12" creationId="{C406EAF0-EC4B-4A3A-91C8-D029878FA3D1}"/>
          </ac:spMkLst>
        </pc:spChg>
        <pc:cxnChg chg="add mod">
          <ac:chgData name="Weifeng Xu" userId="e7aed605-a3dd-4d5a-a692-a87037af107b" providerId="ADAL" clId="{763D7CBC-195E-480C-A07D-648228AD4295}" dt="2022-02-26T15:50:42.297" v="428" actId="13822"/>
          <ac:cxnSpMkLst>
            <pc:docMk/>
            <pc:sldMk cId="2014149104" sldId="305"/>
            <ac:cxnSpMk id="7" creationId="{64D2F3A9-A395-492B-B773-9442BE5CBE4F}"/>
          </ac:cxnSpMkLst>
        </pc:cxnChg>
        <pc:cxnChg chg="add mod">
          <ac:chgData name="Weifeng Xu" userId="e7aed605-a3dd-4d5a-a692-a87037af107b" providerId="ADAL" clId="{763D7CBC-195E-480C-A07D-648228AD4295}" dt="2022-02-26T15:50:50.112" v="430" actId="13822"/>
          <ac:cxnSpMkLst>
            <pc:docMk/>
            <pc:sldMk cId="2014149104" sldId="305"/>
            <ac:cxnSpMk id="11" creationId="{37EFBBAE-6FAA-4427-AB50-78A99215E4F6}"/>
          </ac:cxnSpMkLst>
        </pc:cxnChg>
      </pc:sldChg>
      <pc:sldChg chg="addSp modSp mod">
        <pc:chgData name="Weifeng Xu" userId="e7aed605-a3dd-4d5a-a692-a87037af107b" providerId="ADAL" clId="{763D7CBC-195E-480C-A07D-648228AD4295}" dt="2022-09-20T21:27:15.133" v="561" actId="13822"/>
        <pc:sldMkLst>
          <pc:docMk/>
          <pc:sldMk cId="1256683201" sldId="306"/>
        </pc:sldMkLst>
        <pc:spChg chg="add mod">
          <ac:chgData name="Weifeng Xu" userId="e7aed605-a3dd-4d5a-a692-a87037af107b" providerId="ADAL" clId="{763D7CBC-195E-480C-A07D-648228AD4295}" dt="2022-09-20T21:26:58.136" v="559" actId="207"/>
          <ac:spMkLst>
            <pc:docMk/>
            <pc:sldMk cId="1256683201" sldId="306"/>
            <ac:spMk id="4" creationId="{614E5EA4-4A33-078B-5461-C9CA2D086C02}"/>
          </ac:spMkLst>
        </pc:spChg>
        <pc:cxnChg chg="add mod">
          <ac:chgData name="Weifeng Xu" userId="e7aed605-a3dd-4d5a-a692-a87037af107b" providerId="ADAL" clId="{763D7CBC-195E-480C-A07D-648228AD4295}" dt="2022-09-20T21:27:15.133" v="561" actId="13822"/>
          <ac:cxnSpMkLst>
            <pc:docMk/>
            <pc:sldMk cId="1256683201" sldId="306"/>
            <ac:cxnSpMk id="6" creationId="{95ABFCD3-EA60-73B9-3B8D-D86A7834146B}"/>
          </ac:cxnSpMkLst>
        </pc:cxnChg>
      </pc:sldChg>
      <pc:sldChg chg="addSp delSp modSp new mod modClrScheme chgLayout">
        <pc:chgData name="Weifeng Xu" userId="e7aed605-a3dd-4d5a-a692-a87037af107b" providerId="ADAL" clId="{763D7CBC-195E-480C-A07D-648228AD4295}" dt="2023-02-20T17:48:39.882" v="645" actId="403"/>
        <pc:sldMkLst>
          <pc:docMk/>
          <pc:sldMk cId="322537141" sldId="309"/>
        </pc:sldMkLst>
        <pc:spChg chg="add mod">
          <ac:chgData name="Weifeng Xu" userId="e7aed605-a3dd-4d5a-a692-a87037af107b" providerId="ADAL" clId="{763D7CBC-195E-480C-A07D-648228AD4295}" dt="2023-02-20T17:48:39.882" v="645" actId="403"/>
          <ac:spMkLst>
            <pc:docMk/>
            <pc:sldMk cId="322537141" sldId="309"/>
            <ac:spMk id="2" creationId="{71962C63-FEE1-C44A-CF24-1C1520A18554}"/>
          </ac:spMkLst>
        </pc:spChg>
        <pc:spChg chg="del">
          <ac:chgData name="Weifeng Xu" userId="e7aed605-a3dd-4d5a-a692-a87037af107b" providerId="ADAL" clId="{763D7CBC-195E-480C-A07D-648228AD4295}" dt="2021-09-20T22:08:18.129" v="2" actId="700"/>
          <ac:spMkLst>
            <pc:docMk/>
            <pc:sldMk cId="322537141" sldId="309"/>
            <ac:spMk id="2" creationId="{C6506B05-32FD-4363-81D2-B5E922A2623B}"/>
          </ac:spMkLst>
        </pc:spChg>
        <pc:picChg chg="add mod">
          <ac:chgData name="Weifeng Xu" userId="e7aed605-a3dd-4d5a-a692-a87037af107b" providerId="ADAL" clId="{763D7CBC-195E-480C-A07D-648228AD4295}" dt="2021-09-20T22:10:29.834" v="82" actId="1076"/>
          <ac:picMkLst>
            <pc:docMk/>
            <pc:sldMk cId="322537141" sldId="309"/>
            <ac:picMk id="4" creationId="{5480A98E-07B1-4509-BB5B-E0C419FA4C22}"/>
          </ac:picMkLst>
        </pc:picChg>
      </pc:sldChg>
      <pc:sldChg chg="addSp modSp new mod modNotesTx">
        <pc:chgData name="Weifeng Xu" userId="e7aed605-a3dd-4d5a-a692-a87037af107b" providerId="ADAL" clId="{763D7CBC-195E-480C-A07D-648228AD4295}" dt="2023-02-20T17:57:18.392" v="713" actId="1076"/>
        <pc:sldMkLst>
          <pc:docMk/>
          <pc:sldMk cId="4148218689" sldId="310"/>
        </pc:sldMkLst>
        <pc:spChg chg="add mod">
          <ac:chgData name="Weifeng Xu" userId="e7aed605-a3dd-4d5a-a692-a87037af107b" providerId="ADAL" clId="{763D7CBC-195E-480C-A07D-648228AD4295}" dt="2022-09-18T14:49:39.691" v="548" actId="20577"/>
          <ac:spMkLst>
            <pc:docMk/>
            <pc:sldMk cId="4148218689" sldId="310"/>
            <ac:spMk id="4" creationId="{EF52EC9E-DC65-C4BD-9462-FDEAC1222E3D}"/>
          </ac:spMkLst>
        </pc:spChg>
        <pc:spChg chg="add mod">
          <ac:chgData name="Weifeng Xu" userId="e7aed605-a3dd-4d5a-a692-a87037af107b" providerId="ADAL" clId="{763D7CBC-195E-480C-A07D-648228AD4295}" dt="2023-02-20T17:57:18.392" v="713" actId="1076"/>
          <ac:spMkLst>
            <pc:docMk/>
            <pc:sldMk cId="4148218689" sldId="310"/>
            <ac:spMk id="6" creationId="{4CA861C0-3573-4850-A014-659075081C98}"/>
          </ac:spMkLst>
        </pc:spChg>
        <pc:picChg chg="add mod">
          <ac:chgData name="Weifeng Xu" userId="e7aed605-a3dd-4d5a-a692-a87037af107b" providerId="ADAL" clId="{763D7CBC-195E-480C-A07D-648228AD4295}" dt="2023-02-20T17:57:04.437" v="705" actId="1076"/>
          <ac:picMkLst>
            <pc:docMk/>
            <pc:sldMk cId="4148218689" sldId="310"/>
            <ac:picMk id="3" creationId="{098D9CA7-35F4-44B8-ABE6-8A9CBC2F3013}"/>
          </ac:picMkLst>
        </pc:picChg>
        <pc:picChg chg="add mod">
          <ac:chgData name="Weifeng Xu" userId="e7aed605-a3dd-4d5a-a692-a87037af107b" providerId="ADAL" clId="{763D7CBC-195E-480C-A07D-648228AD4295}" dt="2023-02-20T17:57:06.451" v="706" actId="14100"/>
          <ac:picMkLst>
            <pc:docMk/>
            <pc:sldMk cId="4148218689" sldId="310"/>
            <ac:picMk id="1026" creationId="{DD027756-84C2-439B-B80F-7F26B75424A5}"/>
          </ac:picMkLst>
        </pc:picChg>
      </pc:sldChg>
      <pc:sldChg chg="add setBg">
        <pc:chgData name="Weifeng Xu" userId="e7aed605-a3dd-4d5a-a692-a87037af107b" providerId="ADAL" clId="{763D7CBC-195E-480C-A07D-648228AD4295}" dt="2023-02-20T17:42:49.518" v="563"/>
        <pc:sldMkLst>
          <pc:docMk/>
          <pc:sldMk cId="4010385979" sldId="311"/>
        </pc:sldMkLst>
      </pc:sldChg>
      <pc:sldChg chg="addSp modSp new mod modClrScheme chgLayout">
        <pc:chgData name="Weifeng Xu" userId="e7aed605-a3dd-4d5a-a692-a87037af107b" providerId="ADAL" clId="{763D7CBC-195E-480C-A07D-648228AD4295}" dt="2023-02-20T17:54:57.339" v="703" actId="20577"/>
        <pc:sldMkLst>
          <pc:docMk/>
          <pc:sldMk cId="2229056425" sldId="312"/>
        </pc:sldMkLst>
        <pc:spChg chg="add mod">
          <ac:chgData name="Weifeng Xu" userId="e7aed605-a3dd-4d5a-a692-a87037af107b" providerId="ADAL" clId="{763D7CBC-195E-480C-A07D-648228AD4295}" dt="2023-02-20T17:52:27.276" v="658" actId="20577"/>
          <ac:spMkLst>
            <pc:docMk/>
            <pc:sldMk cId="2229056425" sldId="312"/>
            <ac:spMk id="2" creationId="{0CA604A4-E671-18DB-C6F6-501C74D938B4}"/>
          </ac:spMkLst>
        </pc:spChg>
        <pc:spChg chg="add mod">
          <ac:chgData name="Weifeng Xu" userId="e7aed605-a3dd-4d5a-a692-a87037af107b" providerId="ADAL" clId="{763D7CBC-195E-480C-A07D-648228AD4295}" dt="2023-02-20T17:54:57.339" v="703" actId="20577"/>
          <ac:spMkLst>
            <pc:docMk/>
            <pc:sldMk cId="2229056425" sldId="312"/>
            <ac:spMk id="3" creationId="{F849B4C1-17D6-864E-BBE9-C3DB2F075A27}"/>
          </ac:spMkLst>
        </pc:sp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1FE5BE91-3016-4039-8D51-36BC3D9F6FC1}"/>
    <pc:docChg chg="undo custSel addSld modSld sldOrd">
      <pc:chgData name="Weifeng Xu" userId="e7aed605-a3dd-4d5a-a692-a87037af107b" providerId="ADAL" clId="{1FE5BE91-3016-4039-8D51-36BC3D9F6FC1}" dt="2021-02-26T00:28:58.028" v="495" actId="313"/>
      <pc:docMkLst>
        <pc:docMk/>
      </pc:docMkLst>
      <pc:sldChg chg="addSp delSp modSp mod ord modClrScheme chgLayout">
        <pc:chgData name="Weifeng Xu" userId="e7aed605-a3dd-4d5a-a692-a87037af107b" providerId="ADAL" clId="{1FE5BE91-3016-4039-8D51-36BC3D9F6FC1}" dt="2021-01-26T13:56:44.836" v="306" actId="1076"/>
        <pc:sldMkLst>
          <pc:docMk/>
          <pc:sldMk cId="4272576379" sldId="257"/>
        </pc:sldMkLst>
        <pc:spChg chg="mod ord">
          <ac:chgData name="Weifeng Xu" userId="e7aed605-a3dd-4d5a-a692-a87037af107b" providerId="ADAL" clId="{1FE5BE91-3016-4039-8D51-36BC3D9F6FC1}" dt="2021-01-26T13:56:40.704" v="305" actId="700"/>
          <ac:spMkLst>
            <pc:docMk/>
            <pc:sldMk cId="4272576379" sldId="257"/>
            <ac:spMk id="2" creationId="{00000000-0000-0000-0000-000000000000}"/>
          </ac:spMkLst>
        </pc:spChg>
        <pc:spChg chg="del mod">
          <ac:chgData name="Weifeng Xu" userId="e7aed605-a3dd-4d5a-a692-a87037af107b" providerId="ADAL" clId="{1FE5BE91-3016-4039-8D51-36BC3D9F6FC1}" dt="2021-01-26T13:56:40.704" v="305" actId="700"/>
          <ac:spMkLst>
            <pc:docMk/>
            <pc:sldMk cId="4272576379" sldId="257"/>
            <ac:spMk id="3" creationId="{00000000-0000-0000-0000-000000000000}"/>
          </ac:spMkLst>
        </pc:spChg>
        <pc:spChg chg="mod">
          <ac:chgData name="Weifeng Xu" userId="e7aed605-a3dd-4d5a-a692-a87037af107b" providerId="ADAL" clId="{1FE5BE91-3016-4039-8D51-36BC3D9F6FC1}" dt="2021-01-26T13:56:44.836" v="306" actId="1076"/>
          <ac:spMkLst>
            <pc:docMk/>
            <pc:sldMk cId="4272576379" sldId="257"/>
            <ac:spMk id="5" creationId="{00000000-0000-0000-0000-000000000000}"/>
          </ac:spMkLst>
        </pc:spChg>
        <pc:spChg chg="add del">
          <ac:chgData name="Weifeng Xu" userId="e7aed605-a3dd-4d5a-a692-a87037af107b" providerId="ADAL" clId="{1FE5BE91-3016-4039-8D51-36BC3D9F6FC1}" dt="2021-01-26T13:38:56.980" v="1" actId="22"/>
          <ac:spMkLst>
            <pc:docMk/>
            <pc:sldMk cId="4272576379" sldId="257"/>
            <ac:spMk id="7" creationId="{CED0C71C-5A20-45F4-9C81-5A6FB1B83547}"/>
          </ac:spMkLst>
        </pc:spChg>
        <pc:picChg chg="mod">
          <ac:chgData name="Weifeng Xu" userId="e7aed605-a3dd-4d5a-a692-a87037af107b" providerId="ADAL" clId="{1FE5BE91-3016-4039-8D51-36BC3D9F6FC1}" dt="2021-01-26T13:56:44.836" v="306" actId="1076"/>
          <ac:picMkLst>
            <pc:docMk/>
            <pc:sldMk cId="4272576379" sldId="257"/>
            <ac:picMk id="4" creationId="{00000000-0000-0000-0000-000000000000}"/>
          </ac:picMkLst>
        </pc:picChg>
      </pc:sldChg>
      <pc:sldChg chg="modSp mod">
        <pc:chgData name="Weifeng Xu" userId="e7aed605-a3dd-4d5a-a692-a87037af107b" providerId="ADAL" clId="{1FE5BE91-3016-4039-8D51-36BC3D9F6FC1}" dt="2021-01-26T13:52:32.384" v="204" actId="15"/>
        <pc:sldMkLst>
          <pc:docMk/>
          <pc:sldMk cId="4132490787" sldId="277"/>
        </pc:sldMkLst>
        <pc:spChg chg="mod">
          <ac:chgData name="Weifeng Xu" userId="e7aed605-a3dd-4d5a-a692-a87037af107b" providerId="ADAL" clId="{1FE5BE91-3016-4039-8D51-36BC3D9F6FC1}" dt="2021-01-26T13:52:32.384" v="204" actId="15"/>
          <ac:spMkLst>
            <pc:docMk/>
            <pc:sldMk cId="4132490787" sldId="277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1FE5BE91-3016-4039-8D51-36BC3D9F6FC1}" dt="2021-02-25T23:37:01.067" v="442" actId="20577"/>
        <pc:sldMkLst>
          <pc:docMk/>
          <pc:sldMk cId="3117129762" sldId="281"/>
        </pc:sldMkLst>
        <pc:spChg chg="mod">
          <ac:chgData name="Weifeng Xu" userId="e7aed605-a3dd-4d5a-a692-a87037af107b" providerId="ADAL" clId="{1FE5BE91-3016-4039-8D51-36BC3D9F6FC1}" dt="2021-02-25T23:37:01.067" v="442" actId="20577"/>
          <ac:spMkLst>
            <pc:docMk/>
            <pc:sldMk cId="3117129762" sldId="281"/>
            <ac:spMk id="7" creationId="{00000000-0000-0000-0000-000000000000}"/>
          </ac:spMkLst>
        </pc:spChg>
      </pc:sldChg>
      <pc:sldChg chg="modSp mod">
        <pc:chgData name="Weifeng Xu" userId="e7aed605-a3dd-4d5a-a692-a87037af107b" providerId="ADAL" clId="{1FE5BE91-3016-4039-8D51-36BC3D9F6FC1}" dt="2021-02-26T00:28:58.028" v="495" actId="313"/>
        <pc:sldMkLst>
          <pc:docMk/>
          <pc:sldMk cId="37395222" sldId="304"/>
        </pc:sldMkLst>
        <pc:spChg chg="mod">
          <ac:chgData name="Weifeng Xu" userId="e7aed605-a3dd-4d5a-a692-a87037af107b" providerId="ADAL" clId="{1FE5BE91-3016-4039-8D51-36BC3D9F6FC1}" dt="2021-02-26T00:28:58.028" v="495" actId="313"/>
          <ac:spMkLst>
            <pc:docMk/>
            <pc:sldMk cId="37395222" sldId="304"/>
            <ac:spMk id="5" creationId="{00000000-0000-0000-0000-000000000000}"/>
          </ac:spMkLst>
        </pc:spChg>
      </pc:sldChg>
      <pc:sldChg chg="addSp delSp modSp add mod ord setBg setClrOvrMap">
        <pc:chgData name="Weifeng Xu" userId="e7aed605-a3dd-4d5a-a692-a87037af107b" providerId="ADAL" clId="{1FE5BE91-3016-4039-8D51-36BC3D9F6FC1}" dt="2021-01-26T13:55:19.228" v="284" actId="6549"/>
        <pc:sldMkLst>
          <pc:docMk/>
          <pc:sldMk cId="1256683201" sldId="306"/>
        </pc:sldMkLst>
        <pc:spChg chg="mod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2" creationId="{00000000-0000-0000-0000-000000000000}"/>
          </ac:spMkLst>
        </pc:spChg>
        <pc:spChg chg="mod ord">
          <ac:chgData name="Weifeng Xu" userId="e7aed605-a3dd-4d5a-a692-a87037af107b" providerId="ADAL" clId="{1FE5BE91-3016-4039-8D51-36BC3D9F6FC1}" dt="2021-01-26T13:55:19.228" v="284" actId="6549"/>
          <ac:spMkLst>
            <pc:docMk/>
            <pc:sldMk cId="1256683201" sldId="306"/>
            <ac:spMk id="3" creationId="{00000000-0000-0000-0000-000000000000}"/>
          </ac:spMkLst>
        </pc:spChg>
        <pc:spChg chg="del">
          <ac:chgData name="Weifeng Xu" userId="e7aed605-a3dd-4d5a-a692-a87037af107b" providerId="ADAL" clId="{1FE5BE91-3016-4039-8D51-36BC3D9F6FC1}" dt="2021-01-26T13:40:03.799" v="29" actId="478"/>
          <ac:spMkLst>
            <pc:docMk/>
            <pc:sldMk cId="1256683201" sldId="306"/>
            <ac:spMk id="5" creationId="{00000000-0000-0000-0000-000000000000}"/>
          </ac:spMkLst>
        </pc:spChg>
        <pc:spChg chg="add mod">
          <ac:chgData name="Weifeng Xu" userId="e7aed605-a3dd-4d5a-a692-a87037af107b" providerId="ADAL" clId="{1FE5BE91-3016-4039-8D51-36BC3D9F6FC1}" dt="2021-01-26T13:48:14.172" v="78" actId="1076"/>
          <ac:spMkLst>
            <pc:docMk/>
            <pc:sldMk cId="1256683201" sldId="306"/>
            <ac:spMk id="10" creationId="{4A6A8911-5559-4027-A3A7-B0DAEF9E57CF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2" creationId="{56C20283-73E0-40EC-8AD8-057F581F64C2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4" creationId="{3FCC729B-E528-40C3-82D3-BA4375575E87}"/>
          </ac:spMkLst>
        </pc:spChg>
        <pc:spChg chg="add del">
          <ac:chgData name="Weifeng Xu" userId="e7aed605-a3dd-4d5a-a692-a87037af107b" providerId="ADAL" clId="{1FE5BE91-3016-4039-8D51-36BC3D9F6FC1}" dt="2021-01-26T13:44:02.092" v="43" actId="26606"/>
          <ac:spMkLst>
            <pc:docMk/>
            <pc:sldMk cId="1256683201" sldId="306"/>
            <ac:spMk id="16" creationId="{58F1FB8D-1842-4A04-998D-6CF047AB2790}"/>
          </ac:spMkLst>
        </pc:spChg>
        <pc:picChg chg="del">
          <ac:chgData name="Weifeng Xu" userId="e7aed605-a3dd-4d5a-a692-a87037af107b" providerId="ADAL" clId="{1FE5BE91-3016-4039-8D51-36BC3D9F6FC1}" dt="2021-01-26T13:40:04.703" v="30" actId="478"/>
          <ac:picMkLst>
            <pc:docMk/>
            <pc:sldMk cId="1256683201" sldId="306"/>
            <ac:picMk id="4" creationId="{00000000-0000-0000-0000-000000000000}"/>
          </ac:picMkLst>
        </pc:picChg>
        <pc:picChg chg="add mod">
          <ac:chgData name="Weifeng Xu" userId="e7aed605-a3dd-4d5a-a692-a87037af107b" providerId="ADAL" clId="{1FE5BE91-3016-4039-8D51-36BC3D9F6FC1}" dt="2021-01-26T13:48:14.172" v="78" actId="1076"/>
          <ac:picMkLst>
            <pc:docMk/>
            <pc:sldMk cId="1256683201" sldId="306"/>
            <ac:picMk id="7" creationId="{FDDF9C26-00DF-42A2-8222-45044AEC9D64}"/>
          </ac:picMkLst>
        </pc:picChg>
        <pc:picChg chg="add del mod">
          <ac:chgData name="Weifeng Xu" userId="e7aed605-a3dd-4d5a-a692-a87037af107b" providerId="ADAL" clId="{1FE5BE91-3016-4039-8D51-36BC3D9F6FC1}" dt="2021-01-26T13:48:38.027" v="79" actId="478"/>
          <ac:picMkLst>
            <pc:docMk/>
            <pc:sldMk cId="1256683201" sldId="306"/>
            <ac:picMk id="9" creationId="{68546C58-7EA2-4CE8-A034-FBB6BC22C356}"/>
          </ac:picMkLst>
        </pc:picChg>
        <pc:picChg chg="add mod">
          <ac:chgData name="Weifeng Xu" userId="e7aed605-a3dd-4d5a-a692-a87037af107b" providerId="ADAL" clId="{1FE5BE91-3016-4039-8D51-36BC3D9F6FC1}" dt="2021-01-26T13:49:55.183" v="82" actId="1440"/>
          <ac:picMkLst>
            <pc:docMk/>
            <pc:sldMk cId="1256683201" sldId="306"/>
            <ac:picMk id="13" creationId="{9F0089FD-1362-4537-8760-C8FFA9EAD72E}"/>
          </ac:picMkLst>
        </pc:picChg>
      </pc:sldChg>
      <pc:sldChg chg="addSp delSp modSp new mod modClrScheme chgLayout">
        <pc:chgData name="Weifeng Xu" userId="e7aed605-a3dd-4d5a-a692-a87037af107b" providerId="ADAL" clId="{1FE5BE91-3016-4039-8D51-36BC3D9F6FC1}" dt="2021-01-26T14:09:38.328" v="333" actId="1076"/>
        <pc:sldMkLst>
          <pc:docMk/>
          <pc:sldMk cId="3056732691" sldId="307"/>
        </pc:sldMkLst>
        <pc:spChg chg="del">
          <ac:chgData name="Weifeng Xu" userId="e7aed605-a3dd-4d5a-a692-a87037af107b" providerId="ADAL" clId="{1FE5BE91-3016-4039-8D51-36BC3D9F6FC1}" dt="2021-01-26T14:08:33.206" v="308" actId="700"/>
          <ac:spMkLst>
            <pc:docMk/>
            <pc:sldMk cId="3056732691" sldId="307"/>
            <ac:spMk id="2" creationId="{A7B1233B-B975-4B6F-ACB8-689F87DB1D1D}"/>
          </ac:spMkLst>
        </pc:spChg>
        <pc:spChg chg="del">
          <ac:chgData name="Weifeng Xu" userId="e7aed605-a3dd-4d5a-a692-a87037af107b" providerId="ADAL" clId="{1FE5BE91-3016-4039-8D51-36BC3D9F6FC1}" dt="2021-01-26T14:08:33.206" v="308" actId="700"/>
          <ac:spMkLst>
            <pc:docMk/>
            <pc:sldMk cId="3056732691" sldId="307"/>
            <ac:spMk id="3" creationId="{3580C7BF-08F6-4F04-BB56-197A16B207D1}"/>
          </ac:spMkLst>
        </pc:spChg>
        <pc:spChg chg="add mod">
          <ac:chgData name="Weifeng Xu" userId="e7aed605-a3dd-4d5a-a692-a87037af107b" providerId="ADAL" clId="{1FE5BE91-3016-4039-8D51-36BC3D9F6FC1}" dt="2021-01-26T14:09:38.328" v="333" actId="1076"/>
          <ac:spMkLst>
            <pc:docMk/>
            <pc:sldMk cId="3056732691" sldId="307"/>
            <ac:spMk id="6" creationId="{91BAA3C5-CB4D-45A7-9C2A-4F36C1719782}"/>
          </ac:spMkLst>
        </pc:spChg>
        <pc:picChg chg="add mod">
          <ac:chgData name="Weifeng Xu" userId="e7aed605-a3dd-4d5a-a692-a87037af107b" providerId="ADAL" clId="{1FE5BE91-3016-4039-8D51-36BC3D9F6FC1}" dt="2021-01-26T14:08:48.639" v="312" actId="1076"/>
          <ac:picMkLst>
            <pc:docMk/>
            <pc:sldMk cId="3056732691" sldId="307"/>
            <ac:picMk id="5" creationId="{95F58510-DF37-4D01-9393-C9D571CB7183}"/>
          </ac:picMkLst>
        </pc:picChg>
      </pc:sldChg>
      <pc:sldChg chg="addSp delSp modSp new mod ord modClrScheme chgLayout">
        <pc:chgData name="Weifeng Xu" userId="e7aed605-a3dd-4d5a-a692-a87037af107b" providerId="ADAL" clId="{1FE5BE91-3016-4039-8D51-36BC3D9F6FC1}" dt="2021-02-25T14:50:13.305" v="373" actId="1076"/>
        <pc:sldMkLst>
          <pc:docMk/>
          <pc:sldMk cId="1823173735" sldId="308"/>
        </pc:sldMkLst>
        <pc:spChg chg="del mod ord">
          <ac:chgData name="Weifeng Xu" userId="e7aed605-a3dd-4d5a-a692-a87037af107b" providerId="ADAL" clId="{1FE5BE91-3016-4039-8D51-36BC3D9F6FC1}" dt="2021-02-25T14:48:10.314" v="335" actId="700"/>
          <ac:spMkLst>
            <pc:docMk/>
            <pc:sldMk cId="1823173735" sldId="308"/>
            <ac:spMk id="2" creationId="{F56E7FB3-F658-423F-AAB5-A17A95CAE040}"/>
          </ac:spMkLst>
        </pc:spChg>
        <pc:spChg chg="del">
          <ac:chgData name="Weifeng Xu" userId="e7aed605-a3dd-4d5a-a692-a87037af107b" providerId="ADAL" clId="{1FE5BE91-3016-4039-8D51-36BC3D9F6FC1}" dt="2021-02-25T14:48:10.314" v="335" actId="700"/>
          <ac:spMkLst>
            <pc:docMk/>
            <pc:sldMk cId="1823173735" sldId="308"/>
            <ac:spMk id="3" creationId="{FE170FE2-ED02-4753-BEEF-FA5A1D33FFA7}"/>
          </ac:spMkLst>
        </pc:spChg>
        <pc:spChg chg="add mod ord">
          <ac:chgData name="Weifeng Xu" userId="e7aed605-a3dd-4d5a-a692-a87037af107b" providerId="ADAL" clId="{1FE5BE91-3016-4039-8D51-36BC3D9F6FC1}" dt="2021-02-25T14:49:24.329" v="364" actId="20577"/>
          <ac:spMkLst>
            <pc:docMk/>
            <pc:sldMk cId="1823173735" sldId="308"/>
            <ac:spMk id="4" creationId="{4E93FFAF-3A41-495F-89E5-A5172E405081}"/>
          </ac:spMkLst>
        </pc:spChg>
        <pc:spChg chg="add mod">
          <ac:chgData name="Weifeng Xu" userId="e7aed605-a3dd-4d5a-a692-a87037af107b" providerId="ADAL" clId="{1FE5BE91-3016-4039-8D51-36BC3D9F6FC1}" dt="2021-02-25T14:50:13.305" v="373" actId="1076"/>
          <ac:spMkLst>
            <pc:docMk/>
            <pc:sldMk cId="1823173735" sldId="308"/>
            <ac:spMk id="8" creationId="{FFEB6DD8-F063-4B01-9846-0A255FFCA60C}"/>
          </ac:spMkLst>
        </pc:spChg>
        <pc:picChg chg="add mod">
          <ac:chgData name="Weifeng Xu" userId="e7aed605-a3dd-4d5a-a692-a87037af107b" providerId="ADAL" clId="{1FE5BE91-3016-4039-8D51-36BC3D9F6FC1}" dt="2021-02-25T14:49:33.974" v="365" actId="1076"/>
          <ac:picMkLst>
            <pc:docMk/>
            <pc:sldMk cId="1823173735" sldId="308"/>
            <ac:picMk id="6" creationId="{7B62DDD4-AD77-487C-BE30-ADE9DBA7414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2:44:39.34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977 0 24575,'-2'3'0,"1"-1"0,-1 1 0,0-1 0,0 0 0,0 0 0,0 0 0,0 0 0,-1 0 0,1 0 0,-1-1 0,1 1 0,-4 1 0,-6 4 0,-13 11 0,0-1 0,-2-1 0,0-2 0,-53 20 0,73-30 0,1-1 0,0 1 0,0 0 0,0 1 0,-8 7 0,-22 15 0,-13 4 0,1 1 0,2 3 0,-56 54 0,-16 7 0,102-81 0,-123 110 0,63-42 0,60-66-455,-1-1 0,-24 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2:44:40.0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24575,'2'1'0,"1"0"0,0 0 0,-1 0 0,0 1 0,1-1 0,-1 1 0,0 0 0,0-1 0,1 1 0,-1 0 0,-1 0 0,1 0 0,0 1 0,0-1 0,-1 0 0,0 1 0,1-1 0,1 5 0,13 16 0,-5-15 0,-1 0 0,2-1 0,18 10 0,2 1 0,12 13 0,-1 2 0,41 41 0,16 12 0,-60-63 0,-36-21 0,1-1 0,0 2 0,-1-1 0,1 1 0,-1-1 0,0 1 0,0 0 0,0 1 0,0-1 0,-1 1 0,6 5 0,1 5 33,0-1 0,1 0 0,23 20 0,-19-20-532,-1 1 0,15 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-v SecurityEvt.xml 2&gt;/dev/null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fo</a:t>
            </a:r>
            <a:r>
              <a:rPr lang="en-US"/>
              <a:t> -n SecurityEvt.xml | head -n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2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https://www.marklogic.com/blog/xpath-punctuation-part-1/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</a:t>
            </a:r>
            <a:r>
              <a:rPr lang="en-US" dirty="0"/>
              <a:t>[1]" -c . 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x:TimeCreated</a:t>
            </a:r>
            <a:r>
              <a:rPr lang="en-US" dirty="0"/>
              <a:t>" -c . -n SecurityEvt.xml</a:t>
            </a:r>
          </a:p>
          <a:p>
            <a:r>
              <a:rPr lang="en-US" dirty="0"/>
              <a:t>http://xmlstar.sourceforge.net/doc/UG/xmlstarlet-ug.html#idm47077139523728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1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x:EventID</a:t>
            </a:r>
            <a:r>
              <a:rPr lang="en-US" dirty="0"/>
              <a:t>[@Qualifiers]" -c . -n  SecurityEvt.xml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54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https://www.grymoire.com/Unix/Sed.html#uh-1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8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echo good morning | </a:t>
            </a:r>
            <a:r>
              <a:rPr lang="en-US" err="1"/>
              <a:t>sed</a:t>
            </a:r>
            <a:r>
              <a:rPr lang="en-US"/>
              <a:t> "s/morning/afternoon/"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2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https://www.grymoire.com/Unix/Sed.html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xmlstarlet</a:t>
            </a:r>
            <a:r>
              <a:rPr lang="en-US" dirty="0"/>
              <a:t> 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x:EventID</a:t>
            </a:r>
            <a:r>
              <a:rPr lang="en-US" dirty="0"/>
              <a:t>[@Qualifiers]" -c . -n  SecurityEvt.xml | head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15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--help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bookstore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"cooking"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Everyday Italian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Giada De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Laurentiis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30.00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"children"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Harry Potter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 K. Rowling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29.99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Learning XML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Erik T. Ray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2003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39.95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bookstore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24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sel</a:t>
            </a:r>
            <a:r>
              <a:rPr lang="en-US"/>
              <a:t> -N x="http://schemas.microsoft.com/win/2004/08/events/event" -t -m "//</a:t>
            </a:r>
            <a:r>
              <a:rPr lang="en-US" err="1"/>
              <a:t>x:Event</a:t>
            </a:r>
            <a:r>
              <a:rPr lang="en-US"/>
              <a:t>[1]" -c .  SecurityEvt.xml 2&gt;/dev/null &gt; SecurityEvent1.xml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5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-O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http://xmlstar.sourceforge.net/doc/UG/xmlstarlet-ug.html#idm47077139529952</a:t>
            </a:r>
          </a:p>
          <a:p>
            <a:r>
              <a:rPr lang="pt-BR"/>
              <a:t>xml ed -N N="http://www.c.com/xyz" -d '//N:*' ns2.xml | \ sed -e 's/ xmlns.*=".*"//g'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5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-N x="http://schemas.microsoft.com/win/2004/08/events/event" -t -m "//</a:t>
            </a:r>
            <a:r>
              <a:rPr lang="en-US" dirty="0" err="1"/>
              <a:t>x:Event</a:t>
            </a:r>
            <a:r>
              <a:rPr lang="en-US" dirty="0"/>
              <a:t>[1]" -c .  SecurityEvt.xml 2&gt;/dev/null &gt; SecurityEvent1.xml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4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xmlstarlet</a:t>
            </a:r>
            <a:r>
              <a:rPr lang="en-US" dirty="0"/>
              <a:t> ed -O  -N x="http://schemas.microsoft.com/win/2004/08/events/event" -d '//</a:t>
            </a:r>
            <a:r>
              <a:rPr lang="en-US" dirty="0" err="1"/>
              <a:t>x:Level</a:t>
            </a:r>
            <a:r>
              <a:rPr lang="en-US" dirty="0"/>
              <a:t>' SecurityEvent1.xml | sed -e 's/</a:t>
            </a:r>
            <a:r>
              <a:rPr lang="en-US" dirty="0" err="1"/>
              <a:t>xmlns</a:t>
            </a:r>
            <a:r>
              <a:rPr lang="en-US" dirty="0"/>
              <a:t>.*=".*"//g'</a:t>
            </a:r>
          </a:p>
          <a:p>
            <a:endParaRPr lang="en-US" dirty="0"/>
          </a:p>
          <a:p>
            <a:r>
              <a:rPr lang="en-US" dirty="0"/>
              <a:t>http://xmlstar.sourceforge.net/doc/UG/xmlstarlet-ug.html#idm47077139529952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0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sel</a:t>
            </a:r>
            <a:r>
              <a:rPr lang="en-US"/>
              <a:t> -N x="http://schemas.microsoft.com/win/2004/08/events/event" -t -m "//</a:t>
            </a:r>
            <a:r>
              <a:rPr lang="en-US" err="1"/>
              <a:t>x:Event</a:t>
            </a:r>
            <a:r>
              <a:rPr lang="en-US"/>
              <a:t>[1]" -c .  SecurityEvt.xml 2&gt;/dev/null &gt; SecurityEvent1.xml</a:t>
            </a:r>
          </a:p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ed</a:t>
            </a:r>
            <a:r>
              <a:rPr lang="en-US"/>
              <a:t> -O  -N x="http://schemas.microsoft.com/win/2004/08/events/event" -d '//</a:t>
            </a:r>
            <a:r>
              <a:rPr lang="en-US" err="1"/>
              <a:t>x:Level</a:t>
            </a:r>
            <a:r>
              <a:rPr lang="en-US"/>
              <a:t>' SecurityEvent1.xml | </a:t>
            </a:r>
            <a:r>
              <a:rPr lang="en-US" err="1"/>
              <a:t>sed</a:t>
            </a:r>
            <a:r>
              <a:rPr lang="en-US"/>
              <a:t> -e 's/</a:t>
            </a:r>
            <a:r>
              <a:rPr lang="en-US" err="1"/>
              <a:t>xmlns</a:t>
            </a:r>
            <a:r>
              <a:rPr lang="en-US"/>
              <a:t>.*=".*"//g' &gt; SecurityEvent1_clean.xml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73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https://www.joyofdata.de/blog/transforming-xml-document-into-csv-using-xmlstarlet/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9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xmlstarlet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-T  -t -m /Event/System  -v "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EventID</a:t>
            </a:r>
            <a:r>
              <a:rPr lang="en-US" dirty="0"/>
              <a:t>, ';' ,</a:t>
            </a:r>
            <a:r>
              <a:rPr lang="en-US" dirty="0" err="1"/>
              <a:t>TimeCreated</a:t>
            </a:r>
            <a:r>
              <a:rPr lang="en-US" dirty="0"/>
              <a:t>/@SystemTime)" -n SecurityEvent1_clean.xml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9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evtx_dump.py </a:t>
            </a:r>
            <a:r>
              <a:rPr lang="en-US" err="1"/>
              <a:t>Security.evtx</a:t>
            </a:r>
            <a:r>
              <a:rPr lang="en-US"/>
              <a:t> &gt;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5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evtx_dump.py </a:t>
            </a:r>
            <a:r>
              <a:rPr lang="en-US" dirty="0" err="1"/>
              <a:t>Security.evtx</a:t>
            </a:r>
            <a:r>
              <a:rPr lang="en-US" dirty="0"/>
              <a:t> &gt;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xmlstarlet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https://www.w3schools.com/xml/xml_namespaces.asp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</a:t>
            </a:r>
            <a:r>
              <a:rPr lang="en-US" err="1"/>
              <a:t>val</a:t>
            </a:r>
            <a:r>
              <a:rPr lang="en-US"/>
              <a:t>  SecurityEvt.xml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-u SecurityEvt.xml </a:t>
            </a:r>
          </a:p>
          <a:p>
            <a:endParaRPr lang="en-US"/>
          </a:p>
          <a:p>
            <a:r>
              <a:rPr lang="en-US" err="1"/>
              <a:t>xmlstarlet</a:t>
            </a:r>
            <a:r>
              <a:rPr lang="en-US"/>
              <a:t> el -u SecurityEvt.xml 2&gt;/dev/null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xmlstarlet</a:t>
            </a:r>
            <a:r>
              <a:rPr lang="en-US"/>
              <a:t> el --help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Windows Security Event Logs, XML,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3520-B621-9205-E7CA-93597656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33B33-64B5-AA66-BAD3-2125EB27D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3A68-D63F-299B-373E-32CE3E6E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6735-D757-AB04-1C9B-9DA52254C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4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12.</a:t>
            </a:r>
            <a:r>
              <a:rPr lang="en-US" sz="2400" dirty="0"/>
              <a:t>	List all traces about the system on/off and the user logon/logoff (It should be considered only during a time range between 09:00 and 18:00 in the </a:t>
            </a:r>
            <a:r>
              <a:rPr lang="en-US" sz="2400" dirty="0" err="1"/>
              <a:t>timezone</a:t>
            </a:r>
            <a:r>
              <a:rPr lang="en-US" sz="2400" dirty="0"/>
              <a:t> (Eastern Time) from Question 4.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24089" cy="181634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Windows event log is a detailed record of system, security and application notifications stored by the Windows</a:t>
            </a:r>
          </a:p>
          <a:p>
            <a:r>
              <a:rPr lang="en-GB" dirty="0"/>
              <a:t>It’s a useful tool for </a:t>
            </a:r>
          </a:p>
          <a:p>
            <a:pPr lvl="1"/>
            <a:r>
              <a:rPr lang="en-GB" dirty="0"/>
              <a:t>troubleshooting all kinds of different Windows problems</a:t>
            </a:r>
          </a:p>
          <a:p>
            <a:pPr lvl="1"/>
            <a:r>
              <a:rPr lang="en-GB" dirty="0"/>
              <a:t>forensics analysis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F9C26-00DF-42A2-8222-45044AEC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78" y="3695923"/>
            <a:ext cx="1344724" cy="269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A6A8911-5559-4027-A3A7-B0DAEF9E57CF}"/>
              </a:ext>
            </a:extLst>
          </p:cNvPr>
          <p:cNvSpPr/>
          <p:nvPr/>
        </p:nvSpPr>
        <p:spPr>
          <a:xfrm>
            <a:off x="2513541" y="5021486"/>
            <a:ext cx="203200" cy="99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0089FD-1362-4537-8760-C8FFA9EA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23" y="3671517"/>
            <a:ext cx="6241321" cy="2682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4E5EA4-4A33-078B-5461-C9CA2D086C02}"/>
              </a:ext>
            </a:extLst>
          </p:cNvPr>
          <p:cNvSpPr/>
          <p:nvPr/>
        </p:nvSpPr>
        <p:spPr>
          <a:xfrm>
            <a:off x="3392129" y="5493774"/>
            <a:ext cx="83328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ABFCD3-EA60-73B9-3B8D-D86A7834146B}"/>
              </a:ext>
            </a:extLst>
          </p:cNvPr>
          <p:cNvCxnSpPr/>
          <p:nvPr/>
        </p:nvCxnSpPr>
        <p:spPr>
          <a:xfrm flipV="1">
            <a:off x="4225413" y="4306529"/>
            <a:ext cx="1135626" cy="130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83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58510-DF37-4D01-9393-C9D571CB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36" y="471791"/>
            <a:ext cx="7561010" cy="5914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A3C5-CB4D-45A7-9C2A-4F36C1719782}"/>
              </a:ext>
            </a:extLst>
          </p:cNvPr>
          <p:cNvSpPr txBox="1"/>
          <p:nvPr/>
        </p:nvSpPr>
        <p:spPr>
          <a:xfrm>
            <a:off x="6096000" y="631965"/>
            <a:ext cx="18574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Logon event 4624</a:t>
            </a:r>
          </a:p>
        </p:txBody>
      </p:sp>
    </p:spTree>
    <p:extLst>
      <p:ext uri="{BB962C8B-B14F-4D97-AF65-F5344CB8AC3E}">
        <p14:creationId xmlns:p14="http://schemas.microsoft.com/office/powerpoint/2010/main" val="305673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93FFAF-3A41-495F-89E5-A5172E40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search events?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2DDD4-AD77-487C-BE30-ADE9DBA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506081" cy="4532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EB6DD8-F063-4B01-9846-0A255FFCA60C}"/>
              </a:ext>
            </a:extLst>
          </p:cNvPr>
          <p:cNvSpPr txBox="1"/>
          <p:nvPr/>
        </p:nvSpPr>
        <p:spPr>
          <a:xfrm>
            <a:off x="732981" y="1398469"/>
            <a:ext cx="6185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https://www.ultimatewindowssecurity.com/securitylog/encyclopedia/default.aspx</a:t>
            </a:r>
          </a:p>
        </p:txBody>
      </p:sp>
    </p:spTree>
    <p:extLst>
      <p:ext uri="{BB962C8B-B14F-4D97-AF65-F5344CB8AC3E}">
        <p14:creationId xmlns:p14="http://schemas.microsoft.com/office/powerpoint/2010/main" val="18231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copy of the security event log</a:t>
            </a:r>
          </a:p>
          <a:p>
            <a:pPr lvl="1"/>
            <a:r>
              <a:rPr lang="en-US" dirty="0"/>
              <a:t>Make sure you have </a:t>
            </a:r>
            <a:r>
              <a:rPr lang="en-US" dirty="0" err="1">
                <a:latin typeface="OCRB" panose="020B0609020202020204" pitchFamily="49" charset="0"/>
              </a:rPr>
              <a:t>Security.evtx</a:t>
            </a:r>
            <a:r>
              <a:rPr lang="en-US" dirty="0">
                <a:latin typeface="OCRB" panose="020B0609020202020204" pitchFamily="49" charset="0"/>
              </a:rPr>
              <a:t> </a:t>
            </a:r>
            <a:endParaRPr lang="en-US" dirty="0"/>
          </a:p>
          <a:p>
            <a:r>
              <a:rPr lang="en-US" dirty="0"/>
              <a:t>Analyze the event log</a:t>
            </a:r>
          </a:p>
          <a:p>
            <a:pPr lvl="1"/>
            <a:r>
              <a:rPr lang="en-US" dirty="0"/>
              <a:t>Install XML parser (</a:t>
            </a:r>
            <a:r>
              <a:rPr lang="en-US" dirty="0" err="1"/>
              <a:t>xmlstarlet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Validating Security Event Log XML documents</a:t>
            </a:r>
          </a:p>
          <a:p>
            <a:pPr lvl="1"/>
            <a:r>
              <a:rPr lang="en-US" dirty="0"/>
              <a:t>Display element structure of XML document </a:t>
            </a:r>
          </a:p>
          <a:p>
            <a:pPr lvl="1"/>
            <a:r>
              <a:rPr lang="en-US" dirty="0"/>
              <a:t>Format XML document </a:t>
            </a:r>
          </a:p>
          <a:p>
            <a:pPr lvl="1"/>
            <a:r>
              <a:rPr lang="en-US" dirty="0"/>
              <a:t>Query XML documents </a:t>
            </a:r>
          </a:p>
          <a:p>
            <a:pPr lvl="1"/>
            <a:r>
              <a:rPr lang="en-US" dirty="0"/>
              <a:t>Modify or edit XML documents</a:t>
            </a:r>
          </a:p>
        </p:txBody>
      </p:sp>
    </p:spTree>
    <p:extLst>
      <p:ext uri="{BB962C8B-B14F-4D97-AF65-F5344CB8AC3E}">
        <p14:creationId xmlns:p14="http://schemas.microsoft.com/office/powerpoint/2010/main" val="413249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copy of security event 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483256"/>
            <a:ext cx="42569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>
                <a:latin typeface="OCRB" panose="020B0609020202020204" pitchFamily="49" charset="0"/>
              </a:rPr>
              <a:t>Security.evtx</a:t>
            </a:r>
            <a:r>
              <a:rPr lang="en-US" dirty="0">
                <a:latin typeface="OCRB" panose="020B0609020202020204" pitchFamily="49" charset="0"/>
              </a:rPr>
              <a:t> </a:t>
            </a:r>
            <a:r>
              <a:rPr lang="en-US" dirty="0"/>
              <a:t>to xml format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863A4-E0B1-25ED-8189-DA5BAE215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45" r="4202"/>
          <a:stretch/>
        </p:blipFill>
        <p:spPr>
          <a:xfrm>
            <a:off x="838200" y="3863841"/>
            <a:ext cx="9556308" cy="757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2A3BA-0D6E-E8B8-5A7B-68F8575935F5}"/>
              </a:ext>
            </a:extLst>
          </p:cNvPr>
          <p:cNvSpPr txBox="1"/>
          <p:nvPr/>
        </p:nvSpPr>
        <p:spPr>
          <a:xfrm>
            <a:off x="6408295" y="1496263"/>
            <a:ext cx="4766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Please </a:t>
            </a:r>
            <a:r>
              <a:rPr lang="en-US" dirty="0">
                <a:solidFill>
                  <a:srgbClr val="FF0000"/>
                </a:solidFill>
              </a:rPr>
              <a:t>follow</a:t>
            </a:r>
            <a:r>
              <a:rPr lang="en-US" dirty="0"/>
              <a:t> Environment Setup Lab and copy </a:t>
            </a:r>
            <a:r>
              <a:rPr lang="en-US" dirty="0" err="1">
                <a:latin typeface="OCRB" panose="020B0609020202020204" pitchFamily="49" charset="0"/>
              </a:rPr>
              <a:t>Security.evtx</a:t>
            </a:r>
            <a:r>
              <a:rPr lang="en-US" dirty="0">
                <a:latin typeface="OCRB" panose="020B0609020202020204" pitchFamily="49" charset="0"/>
              </a:rPr>
              <a:t> to </a:t>
            </a:r>
            <a:r>
              <a:rPr lang="en-US" dirty="0"/>
              <a:t>the current folder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C35C2A-F9DE-3B97-13B6-73F6585B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42887"/>
            <a:ext cx="9556308" cy="86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5D6D12-E435-892D-E3A8-E9981A0D7969}"/>
              </a:ext>
            </a:extLst>
          </p:cNvPr>
          <p:cNvSpPr txBox="1"/>
          <p:nvPr/>
        </p:nvSpPr>
        <p:spPr>
          <a:xfrm>
            <a:off x="838200" y="1976065"/>
            <a:ext cx="51540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current folder contains </a:t>
            </a:r>
            <a:r>
              <a:rPr lang="en-US" dirty="0" err="1">
                <a:latin typeface="OCRB" panose="020B0609020202020204" pitchFamily="49" charset="0"/>
              </a:rPr>
              <a:t>Security.evtx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AFE8A-8667-6C2C-B385-9043273B0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360739"/>
            <a:ext cx="9746825" cy="990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340FEE-66C1-6AFF-2587-ECF4A4A76824}"/>
              </a:ext>
            </a:extLst>
          </p:cNvPr>
          <p:cNvSpPr txBox="1"/>
          <p:nvPr/>
        </p:nvSpPr>
        <p:spPr>
          <a:xfrm>
            <a:off x="838199" y="4989837"/>
            <a:ext cx="15208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.xml file</a:t>
            </a:r>
          </a:p>
        </p:txBody>
      </p:sp>
    </p:spTree>
    <p:extLst>
      <p:ext uri="{BB962C8B-B14F-4D97-AF65-F5344CB8AC3E}">
        <p14:creationId xmlns:p14="http://schemas.microsoft.com/office/powerpoint/2010/main" val="427257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0A98E-07B1-4509-BB5B-E0C419FA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34" y="1711876"/>
            <a:ext cx="7056732" cy="3779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62C63-FEE1-C44A-CF24-1C1520A18554}"/>
              </a:ext>
            </a:extLst>
          </p:cNvPr>
          <p:cNvSpPr txBox="1"/>
          <p:nvPr/>
        </p:nvSpPr>
        <p:spPr>
          <a:xfrm>
            <a:off x="1821305" y="846944"/>
            <a:ext cx="6236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600000000000000" pitchFamily="2" charset="0"/>
              </a:rPr>
              <a:t>switch to root if there is a permission problem</a:t>
            </a:r>
          </a:p>
        </p:txBody>
      </p:sp>
    </p:spTree>
    <p:extLst>
      <p:ext uri="{BB962C8B-B14F-4D97-AF65-F5344CB8AC3E}">
        <p14:creationId xmlns:p14="http://schemas.microsoft.com/office/powerpoint/2010/main" val="32253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XML parser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3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982D-F826-6AB5-519C-608232BB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BC0B-838F-3E89-DFFE-3E08B2FC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XML</a:t>
            </a:r>
          </a:p>
          <a:p>
            <a:r>
              <a:rPr lang="en-GB" dirty="0"/>
              <a:t>Retrieve information from </a:t>
            </a:r>
            <a:r>
              <a:rPr lang="en-GB" dirty="0">
                <a:latin typeface="OCRB" panose="020B0609020202020204" pitchFamily="49" charset="0"/>
              </a:rPr>
              <a:t>bookstore.xml </a:t>
            </a:r>
            <a:r>
              <a:rPr lang="en-GB" dirty="0"/>
              <a:t>file</a:t>
            </a:r>
          </a:p>
          <a:p>
            <a:r>
              <a:rPr lang="en-GB" dirty="0"/>
              <a:t>Investigate Windows Security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32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xmlstarlet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set of command line utilities (tools) </a:t>
            </a:r>
          </a:p>
          <a:p>
            <a:pPr lvl="1"/>
            <a:r>
              <a:rPr lang="en-US" dirty="0"/>
              <a:t>transform, query, validate, and edit </a:t>
            </a:r>
            <a:r>
              <a:rPr lang="en-US" dirty="0">
                <a:solidFill>
                  <a:srgbClr val="FF0000"/>
                </a:solidFill>
              </a:rPr>
              <a:t>XML</a:t>
            </a:r>
            <a:r>
              <a:rPr lang="en-US" dirty="0"/>
              <a:t> documents and files </a:t>
            </a:r>
          </a:p>
          <a:p>
            <a:r>
              <a:rPr lang="en-US" dirty="0"/>
              <a:t>Using simple set of shell commands </a:t>
            </a:r>
          </a:p>
          <a:p>
            <a:pPr lvl="1"/>
            <a:r>
              <a:rPr lang="en-US" dirty="0"/>
              <a:t>Similar to </a:t>
            </a:r>
            <a:r>
              <a:rPr lang="en-US" i="1" dirty="0">
                <a:solidFill>
                  <a:srgbClr val="FF0000"/>
                </a:solidFill>
              </a:rPr>
              <a:t>grep, sed, awk</a:t>
            </a:r>
          </a:p>
          <a:p>
            <a:r>
              <a:rPr lang="en-US" dirty="0"/>
              <a:t>http://xmlstar.sourceforge.net/doc</a:t>
            </a:r>
          </a:p>
          <a:p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1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77" y="2219704"/>
            <a:ext cx="7035725" cy="18520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0277" y="1850372"/>
            <a:ext cx="18045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Install </a:t>
            </a:r>
            <a:r>
              <a:rPr lang="en-US" i="1" err="1">
                <a:solidFill>
                  <a:srgbClr val="007DB5"/>
                </a:solidFill>
              </a:rPr>
              <a:t>xmlstartlet</a:t>
            </a:r>
            <a:endParaRPr lang="en-US" i="1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4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22" y="186872"/>
            <a:ext cx="8287651" cy="65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43" y="229296"/>
            <a:ext cx="8298899" cy="64775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6541" y="229296"/>
            <a:ext cx="21897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</a:t>
            </a:r>
            <a:r>
              <a:rPr lang="en-US" i="1">
                <a:solidFill>
                  <a:srgbClr val="007DB5"/>
                </a:solidFill>
              </a:rPr>
              <a:t>SecurityEvt.xml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6752493" y="1847557"/>
            <a:ext cx="4110892" cy="11387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</a:rPr>
              <a:t>XML Namespaces </a:t>
            </a:r>
            <a:r>
              <a:rPr lang="en-US" sz="1400"/>
              <a:t>provide a method to avoid element name conflicts.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defined by an </a:t>
            </a:r>
            <a:r>
              <a:rPr lang="en-US" sz="1400" b="1" err="1"/>
              <a:t>xmlns</a:t>
            </a:r>
            <a:r>
              <a:rPr lang="en-US" sz="1400"/>
              <a:t> attribute in the start tag of an element.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007DB5"/>
                </a:solidFill>
              </a:rPr>
              <a:t>xmlns:</a:t>
            </a:r>
            <a:r>
              <a:rPr lang="en-US" sz="1200" i="1" err="1">
                <a:solidFill>
                  <a:srgbClr val="007DB5"/>
                </a:solidFill>
              </a:rPr>
              <a:t>prefix</a:t>
            </a:r>
            <a:r>
              <a:rPr lang="en-US" sz="1200">
                <a:solidFill>
                  <a:srgbClr val="007DB5"/>
                </a:solidFill>
              </a:rPr>
              <a:t>="</a:t>
            </a:r>
            <a:r>
              <a:rPr lang="en-US" sz="1200" i="1">
                <a:solidFill>
                  <a:srgbClr val="007DB5"/>
                </a:solidFill>
              </a:rPr>
              <a:t>URI</a:t>
            </a:r>
            <a:r>
              <a:rPr lang="en-US" sz="1200">
                <a:solidFill>
                  <a:srgbClr val="007DB5"/>
                </a:solidFill>
              </a:rPr>
              <a:t>".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868615" y="1524000"/>
            <a:ext cx="3329354" cy="12817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5477" y="2113225"/>
            <a:ext cx="2290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Apples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Bananas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45477" y="3759718"/>
            <a:ext cx="2290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African Coffee Table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/name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/width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length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120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/length</a:t>
            </a: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200" dirty="0"/>
            </a:br>
            <a:r>
              <a:rPr lang="en-US" sz="12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2F3A9-A395-492B-B773-9442BE5CBE4F}"/>
              </a:ext>
            </a:extLst>
          </p:cNvPr>
          <p:cNvCxnSpPr/>
          <p:nvPr/>
        </p:nvCxnSpPr>
        <p:spPr>
          <a:xfrm flipH="1">
            <a:off x="1196340" y="1524000"/>
            <a:ext cx="2552700" cy="69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EFBBAE-6FAA-4427-AB50-78A99215E4F6}"/>
              </a:ext>
            </a:extLst>
          </p:cNvPr>
          <p:cNvCxnSpPr/>
          <p:nvPr/>
        </p:nvCxnSpPr>
        <p:spPr>
          <a:xfrm flipH="1">
            <a:off x="1242060" y="1524000"/>
            <a:ext cx="2560320" cy="232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AF0-EC4B-4A3A-91C8-D029878FA3D1}"/>
              </a:ext>
            </a:extLst>
          </p:cNvPr>
          <p:cNvSpPr txBox="1"/>
          <p:nvPr/>
        </p:nvSpPr>
        <p:spPr>
          <a:xfrm>
            <a:off x="1477496" y="2071170"/>
            <a:ext cx="1113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which </a:t>
            </a:r>
            <a:r>
              <a:rPr lang="en-US" sz="1400" dirty="0">
                <a:solidFill>
                  <a:srgbClr val="FF0000"/>
                </a:solidFill>
              </a:rPr>
              <a:t>table</a:t>
            </a:r>
            <a:r>
              <a:rPr lang="en-US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149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val</a:t>
            </a:r>
            <a:r>
              <a:rPr lang="en-US"/>
              <a:t>idating XML documents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0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70" y="1673181"/>
            <a:ext cx="6019667" cy="12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64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</a:t>
            </a:r>
            <a:r>
              <a:rPr lang="en-US">
                <a:solidFill>
                  <a:srgbClr val="FF0000"/>
                </a:solidFill>
              </a:rPr>
              <a:t>el</a:t>
            </a:r>
            <a:r>
              <a:rPr lang="en-US"/>
              <a:t>ement structure of XML document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elements</a:t>
            </a:r>
          </a:p>
        </p:txBody>
      </p:sp>
    </p:spTree>
    <p:extLst>
      <p:ext uri="{BB962C8B-B14F-4D97-AF65-F5344CB8AC3E}">
        <p14:creationId xmlns:p14="http://schemas.microsoft.com/office/powerpoint/2010/main" val="1241153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09" y="267070"/>
            <a:ext cx="6651981" cy="6300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45051" y="1658102"/>
            <a:ext cx="300083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 el: </a:t>
            </a:r>
            <a:r>
              <a:rPr lang="en-US"/>
              <a:t> Display element structure of XML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-u</a:t>
            </a:r>
            <a:r>
              <a:rPr lang="en-US"/>
              <a:t>:   print out sorted unique lines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478976" y="565358"/>
            <a:ext cx="281493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the element structure of </a:t>
            </a:r>
            <a:r>
              <a:rPr lang="en-US" i="1">
                <a:solidFill>
                  <a:srgbClr val="007DB5"/>
                </a:solidFill>
              </a:rPr>
              <a:t>SecurityEvt.xml</a:t>
            </a:r>
          </a:p>
        </p:txBody>
      </p:sp>
    </p:spTree>
    <p:extLst>
      <p:ext uri="{BB962C8B-B14F-4D97-AF65-F5344CB8AC3E}">
        <p14:creationId xmlns:p14="http://schemas.microsoft.com/office/powerpoint/2010/main" val="4086551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14" y="1414819"/>
            <a:ext cx="9898300" cy="42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0" y="1329151"/>
            <a:ext cx="7602644" cy="44163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7395" y="3306513"/>
            <a:ext cx="200811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-a</a:t>
            </a:r>
            <a:r>
              <a:rPr lang="en-US"/>
              <a:t>: show attributes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2790" y="959818"/>
            <a:ext cx="69501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the element (attributes) structure of </a:t>
            </a:r>
            <a:r>
              <a:rPr lang="en-US" i="1">
                <a:solidFill>
                  <a:srgbClr val="007DB5"/>
                </a:solidFill>
              </a:rPr>
              <a:t>SecurityEvt.xml</a:t>
            </a:r>
          </a:p>
        </p:txBody>
      </p:sp>
    </p:spTree>
    <p:extLst>
      <p:ext uri="{BB962C8B-B14F-4D97-AF65-F5344CB8AC3E}">
        <p14:creationId xmlns:p14="http://schemas.microsoft.com/office/powerpoint/2010/main" val="383703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822DC-1F23-51DB-F2D5-CE54AF10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6F0BF-7F0F-9293-00A1-F51A1B44F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59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62" y="1591398"/>
            <a:ext cx="10237259" cy="3989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31905" y="4158734"/>
            <a:ext cx="403270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-v </a:t>
            </a:r>
            <a:r>
              <a:rPr lang="en-US" sz="2000"/>
              <a:t>: 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 show attributes and their values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929962" y="1222066"/>
            <a:ext cx="58069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Show element attributes and their values</a:t>
            </a:r>
            <a:endParaRPr lang="en-US" i="1">
              <a:solidFill>
                <a:srgbClr val="007DB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F091E-62A3-4824-8C0E-F5F3309A5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20" y="217914"/>
            <a:ext cx="3814020" cy="8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fo</a:t>
            </a:r>
            <a:r>
              <a:rPr lang="en-US"/>
              <a:t>rmat XML document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99" y="1504809"/>
            <a:ext cx="9317795" cy="40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1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64" y="1066164"/>
            <a:ext cx="7996208" cy="48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2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sel</a:t>
            </a:r>
            <a:r>
              <a:rPr lang="en-US"/>
              <a:t>ect data or query XML document(s) (XPATH, </a:t>
            </a:r>
            <a:r>
              <a:rPr lang="en-US" err="1"/>
              <a:t>etc</a:t>
            </a:r>
            <a:r>
              <a:rPr lang="en-US"/>
              <a:t>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1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533"/>
          <a:stretch/>
        </p:blipFill>
        <p:spPr>
          <a:xfrm>
            <a:off x="1885611" y="641131"/>
            <a:ext cx="8808835" cy="53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14" y="364627"/>
            <a:ext cx="9533610" cy="6125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42670" y="643374"/>
            <a:ext cx="2701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What is XPATH expression?</a:t>
            </a:r>
          </a:p>
        </p:txBody>
      </p:sp>
    </p:spTree>
    <p:extLst>
      <p:ext uri="{BB962C8B-B14F-4D97-AF65-F5344CB8AC3E}">
        <p14:creationId xmlns:p14="http://schemas.microsoft.com/office/powerpoint/2010/main" val="225326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1825625"/>
            <a:ext cx="6421120" cy="38880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err="1">
                <a:solidFill>
                  <a:srgbClr val="007DB5"/>
                </a:solidFill>
              </a:rPr>
              <a:t>Xpath</a:t>
            </a:r>
            <a:r>
              <a:rPr lang="en-US">
                <a:solidFill>
                  <a:srgbClr val="007DB5"/>
                </a:solidFill>
              </a:rPr>
              <a:t> </a:t>
            </a:r>
            <a:r>
              <a:rPr lang="en-US"/>
              <a:t>expressions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4932680" cy="421957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Xpath</a:t>
            </a:r>
            <a:r>
              <a:rPr lang="en-US" dirty="0"/>
              <a:t> uses path expressions to select nodes or node-sets in an XML document. </a:t>
            </a:r>
          </a:p>
          <a:p>
            <a:r>
              <a:rPr lang="en-US" i="1" dirty="0" err="1">
                <a:solidFill>
                  <a:srgbClr val="007DB5"/>
                </a:solidFill>
              </a:rPr>
              <a:t>Xpath</a:t>
            </a:r>
            <a:r>
              <a:rPr lang="en-US" dirty="0"/>
              <a:t> expressions look very much like the expressions you see when you work with a traditional computer file system.</a:t>
            </a:r>
          </a:p>
          <a:p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provide XML namespace for queuing data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119077" y="3384062"/>
            <a:ext cx="1758461" cy="1555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60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60" y="1815465"/>
            <a:ext cx="7203440" cy="43617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72280" cy="1325563"/>
          </a:xfrm>
        </p:spPr>
        <p:txBody>
          <a:bodyPr/>
          <a:lstStyle/>
          <a:p>
            <a:r>
              <a:rPr lang="en-US" dirty="0" err="1"/>
              <a:t>Xpath</a:t>
            </a:r>
            <a:r>
              <a:rPr lang="en-US" dirty="0"/>
              <a:t> expressions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7080" y="1815465"/>
            <a:ext cx="4221480" cy="4219575"/>
          </a:xfrm>
        </p:spPr>
        <p:txBody>
          <a:bodyPr>
            <a:normAutofit/>
          </a:bodyPr>
          <a:lstStyle/>
          <a:p>
            <a:r>
              <a:rPr lang="en-US" dirty="0"/>
              <a:t>First Event node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[1]</a:t>
            </a:r>
          </a:p>
          <a:p>
            <a:r>
              <a:rPr lang="en-US" dirty="0"/>
              <a:t>Last event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[last()]</a:t>
            </a:r>
          </a:p>
          <a:p>
            <a:r>
              <a:rPr lang="en-US" dirty="0"/>
              <a:t>First two events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</a:t>
            </a:r>
            <a:r>
              <a:rPr lang="en-US" dirty="0"/>
              <a:t>[position()&lt;3]</a:t>
            </a:r>
          </a:p>
          <a:p>
            <a:r>
              <a:rPr lang="en-US" i="1" dirty="0" err="1">
                <a:solidFill>
                  <a:schemeClr val="accent6"/>
                </a:solidFill>
              </a:rPr>
              <a:t>EventID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with an attribute named </a:t>
            </a:r>
            <a:r>
              <a:rPr lang="en-US" i="1" dirty="0">
                <a:solidFill>
                  <a:schemeClr val="accent6"/>
                </a:solidFill>
              </a:rPr>
              <a:t>Qualifiers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7030A0"/>
                </a:solidFill>
              </a:rPr>
              <a:t>x</a:t>
            </a:r>
            <a:r>
              <a:rPr lang="en-US" dirty="0" err="1"/>
              <a:t>:EventID</a:t>
            </a:r>
            <a:r>
              <a:rPr lang="en-US" dirty="0"/>
              <a:t>[@Qualifiers]</a:t>
            </a:r>
          </a:p>
        </p:txBody>
      </p:sp>
      <p:sp>
        <p:nvSpPr>
          <p:cNvPr id="8" name="Rectangle 7"/>
          <p:cNvSpPr/>
          <p:nvPr/>
        </p:nvSpPr>
        <p:spPr>
          <a:xfrm>
            <a:off x="4988560" y="1230690"/>
            <a:ext cx="72034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>
                <a:solidFill>
                  <a:srgbClr val="FF0000"/>
                </a:solidFill>
              </a:rPr>
              <a:t>//</a:t>
            </a:r>
            <a:r>
              <a:rPr lang="en-US" sz="1600" dirty="0"/>
              <a:t>” operator, a convenient shorthand for selecting nodes at any level in a document.</a:t>
            </a:r>
          </a:p>
          <a:p>
            <a:r>
              <a:rPr lang="en-US" sz="1600" dirty="0">
                <a:solidFill>
                  <a:srgbClr val="7030A0"/>
                </a:solidFill>
              </a:rPr>
              <a:t>x</a:t>
            </a:r>
            <a:r>
              <a:rPr lang="en-US" sz="1600" dirty="0"/>
              <a:t>: namespace variable, e.g., </a:t>
            </a:r>
            <a:r>
              <a:rPr lang="en-US" sz="1400" i="1" dirty="0">
                <a:solidFill>
                  <a:schemeClr val="accent6">
                    <a:lumMod val="50000"/>
                  </a:schemeClr>
                </a:solidFill>
              </a:rPr>
              <a:t>x=http://schemas.microsoft.com/win/2004/08/events/event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29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79" y="782320"/>
            <a:ext cx="10704584" cy="5618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95103" y="3035776"/>
            <a:ext cx="423672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</a:t>
            </a:r>
            <a:r>
              <a:rPr lang="en-US" sz="1600" b="1">
                <a:solidFill>
                  <a:srgbClr val="FF0000"/>
                </a:solidFill>
              </a:rPr>
              <a:t>dot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/>
              <a:t>(“</a:t>
            </a:r>
            <a:r>
              <a:rPr lang="en-US" sz="1600" b="1">
                <a:solidFill>
                  <a:srgbClr val="FF0000"/>
                </a:solidFill>
              </a:rPr>
              <a:t>.</a:t>
            </a:r>
            <a:r>
              <a:rPr lang="en-US" sz="1600"/>
              <a:t>”) : the “context item expression” because it refers to the context item.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This could be a node (such as an element, attribute, or text node), or an atomic value (such as a string, number, or </a:t>
            </a:r>
            <a:r>
              <a:rPr lang="en-US" sz="1600" err="1"/>
              <a:t>boolean</a:t>
            </a:r>
            <a:r>
              <a:rPr lang="en-US" sz="160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When it’s a node, it’s also called the context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-c </a:t>
            </a:r>
            <a:r>
              <a:rPr lang="en-US" sz="1600"/>
              <a:t>or --copy-of </a:t>
            </a:r>
            <a:r>
              <a:rPr lang="en-US" sz="1600">
                <a:solidFill>
                  <a:srgbClr val="FF0000"/>
                </a:solidFill>
              </a:rPr>
              <a:t>&lt;</a:t>
            </a:r>
            <a:r>
              <a:rPr lang="en-US" sz="1600" err="1">
                <a:solidFill>
                  <a:srgbClr val="FF0000"/>
                </a:solidFill>
              </a:rPr>
              <a:t>xpath</a:t>
            </a:r>
            <a:r>
              <a:rPr lang="en-US" sz="1600">
                <a:solidFill>
                  <a:srgbClr val="FF0000"/>
                </a:solidFill>
              </a:rPr>
              <a:t>&gt;</a:t>
            </a:r>
            <a:r>
              <a:rPr lang="en-US" sz="1600"/>
              <a:t>:  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/>
              <a:t>print copy of XPATH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030A0"/>
                </a:solidFill>
              </a:rPr>
              <a:t>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-m</a:t>
            </a:r>
            <a:r>
              <a:rPr lang="en-US" sz="1600"/>
              <a:t>: match XPATH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-t</a:t>
            </a:r>
            <a:r>
              <a:rPr lang="en-US" sz="1600"/>
              <a:t>|--template &lt;</a:t>
            </a:r>
            <a:r>
              <a:rPr lang="en-US" sz="1600">
                <a:solidFill>
                  <a:srgbClr val="7030A0"/>
                </a:solidFill>
              </a:rPr>
              <a:t>options</a:t>
            </a:r>
            <a:r>
              <a:rPr lang="en-US" sz="160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479" y="412988"/>
            <a:ext cx="92985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Select the first event by using template to match the </a:t>
            </a:r>
            <a:r>
              <a:rPr lang="en-US" dirty="0" err="1"/>
              <a:t>xpath</a:t>
            </a:r>
            <a:r>
              <a:rPr lang="en-US" dirty="0"/>
              <a:t> and print the copy of the context node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52800" y="1635760"/>
            <a:ext cx="3820160" cy="3505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71128" y="1635760"/>
            <a:ext cx="3742303" cy="15443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82104" y="1645920"/>
            <a:ext cx="5712999" cy="39928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68568" y="1645920"/>
            <a:ext cx="6126535" cy="44399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484697" y="1539716"/>
            <a:ext cx="203312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-N: </a:t>
            </a:r>
            <a:r>
              <a:rPr lang="en-US" sz="1600"/>
              <a:t>namespace </a:t>
            </a:r>
            <a:endParaRPr lang="en-US" sz="1600" b="1">
              <a:solidFill>
                <a:srgbClr val="FF0000"/>
              </a:solidFill>
            </a:endParaRPr>
          </a:p>
          <a:p>
            <a:r>
              <a:rPr lang="en-US" sz="1600" b="1">
                <a:solidFill>
                  <a:srgbClr val="FF0000"/>
                </a:solidFill>
              </a:rPr>
              <a:t>x</a:t>
            </a:r>
            <a:r>
              <a:rPr lang="en-US" sz="1600"/>
              <a:t>: namespace variable</a:t>
            </a: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>
            <a:off x="4878186" y="1391235"/>
            <a:ext cx="2606511" cy="44086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04A4-E671-18DB-C6F6-501C74D9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B4C1-17D6-864E-BBE9-C3DB2F07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XML file is an </a:t>
            </a:r>
            <a:r>
              <a:rPr lang="en-GB" dirty="0" err="1"/>
              <a:t>e</a:t>
            </a:r>
            <a:r>
              <a:rPr lang="en-GB" b="1" dirty="0" err="1">
                <a:solidFill>
                  <a:srgbClr val="FF0000"/>
                </a:solidFill>
              </a:rPr>
              <a:t>X</a:t>
            </a:r>
            <a:r>
              <a:rPr lang="en-GB" dirty="0" err="1"/>
              <a:t>tensible</a:t>
            </a:r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M</a:t>
            </a:r>
            <a:r>
              <a:rPr lang="en-GB" dirty="0"/>
              <a:t>arkup </a:t>
            </a:r>
            <a:r>
              <a:rPr lang="en-GB" b="1" dirty="0">
                <a:solidFill>
                  <a:srgbClr val="FF0000"/>
                </a:solidFill>
              </a:rPr>
              <a:t>L</a:t>
            </a:r>
            <a:r>
              <a:rPr lang="en-GB" dirty="0"/>
              <a:t>anguage file that structures data for storage and transport. </a:t>
            </a:r>
          </a:p>
          <a:p>
            <a:r>
              <a:rPr lang="en-GB" dirty="0"/>
              <a:t>XML files can be used for various purposes</a:t>
            </a:r>
          </a:p>
          <a:p>
            <a:pPr lvl="1"/>
            <a:r>
              <a:rPr lang="en-GB" dirty="0"/>
              <a:t>Data transfer: XML files can store and retrieve data for different applications.</a:t>
            </a:r>
          </a:p>
          <a:p>
            <a:pPr lvl="1"/>
            <a:r>
              <a:rPr lang="en-GB" dirty="0"/>
              <a:t>Formatting documents: XML files can define how web pages or other documents are displayed.</a:t>
            </a:r>
          </a:p>
          <a:p>
            <a:pPr lvl="1"/>
            <a:r>
              <a:rPr lang="en-GB" dirty="0"/>
              <a:t>Web searching: XML files can help search engines index and rank web pages</a:t>
            </a:r>
          </a:p>
          <a:p>
            <a:pPr lvl="1"/>
            <a:r>
              <a:rPr lang="en-GB" dirty="0"/>
              <a:t>Creating layouts: XML files can design the user interface of mobile applications.</a:t>
            </a:r>
          </a:p>
          <a:p>
            <a:pPr lvl="1"/>
            <a:r>
              <a:rPr lang="en-GB" dirty="0"/>
              <a:t>Storing configuration data: XML files can store the settings and preferences of an application.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056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0" y="1730750"/>
            <a:ext cx="11128197" cy="3450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20" y="1361418"/>
            <a:ext cx="54323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Select </a:t>
            </a:r>
            <a:r>
              <a:rPr lang="en-US" err="1"/>
              <a:t>TimeCreated</a:t>
            </a:r>
            <a:r>
              <a:rPr lang="en-US"/>
              <a:t> of events and print the context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D75A-BB81-4FCE-B5C7-CB1A9C89830C}"/>
              </a:ext>
            </a:extLst>
          </p:cNvPr>
          <p:cNvSpPr/>
          <p:nvPr/>
        </p:nvSpPr>
        <p:spPr>
          <a:xfrm>
            <a:off x="6395127" y="2557014"/>
            <a:ext cx="18469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-n</a:t>
            </a:r>
            <a:r>
              <a:rPr lang="en-US"/>
              <a:t>:  print new line</a:t>
            </a:r>
          </a:p>
        </p:txBody>
      </p:sp>
    </p:spTree>
    <p:extLst>
      <p:ext uri="{BB962C8B-B14F-4D97-AF65-F5344CB8AC3E}">
        <p14:creationId xmlns:p14="http://schemas.microsoft.com/office/powerpoint/2010/main" val="3531219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1" y="2123658"/>
            <a:ext cx="11164554" cy="39523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72727" y="2960214"/>
            <a:ext cx="18469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-n</a:t>
            </a:r>
            <a:r>
              <a:rPr lang="en-US"/>
              <a:t>:  print new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471" y="1754326"/>
            <a:ext cx="536954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Select a property of </a:t>
            </a:r>
            <a:r>
              <a:rPr lang="en-US" err="1"/>
              <a:t>EventID</a:t>
            </a:r>
            <a:r>
              <a:rPr lang="en-US"/>
              <a:t> and print the context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7363" y="359172"/>
            <a:ext cx="454066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/>
              <a:t>4608 (Windows is starting up)</a:t>
            </a:r>
          </a:p>
          <a:p>
            <a:r>
              <a:rPr lang="en-US"/>
              <a:t>1100 (service shutdown)</a:t>
            </a:r>
          </a:p>
          <a:p>
            <a:r>
              <a:rPr lang="en-US"/>
              <a:t>4624 (successful logon)</a:t>
            </a:r>
          </a:p>
          <a:p>
            <a:r>
              <a:rPr lang="en-US"/>
              <a:t>4634 (logoff)</a:t>
            </a:r>
          </a:p>
          <a:p>
            <a:r>
              <a:rPr lang="en-US"/>
              <a:t>4625 (logon failure)</a:t>
            </a:r>
          </a:p>
          <a:p>
            <a:r>
              <a:rPr lang="en-US"/>
              <a:t>4647 (a user initiated the logoff process)...</a:t>
            </a:r>
          </a:p>
        </p:txBody>
      </p:sp>
    </p:spTree>
    <p:extLst>
      <p:ext uri="{BB962C8B-B14F-4D97-AF65-F5344CB8AC3E}">
        <p14:creationId xmlns:p14="http://schemas.microsoft.com/office/powerpoint/2010/main" val="2884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  <a:r>
              <a:rPr lang="en-US" i="1" dirty="0" err="1">
                <a:solidFill>
                  <a:srgbClr val="7030A0"/>
                </a:solidFill>
              </a:rPr>
              <a:t>xmlstarlet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sel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results using </a:t>
            </a:r>
            <a:r>
              <a:rPr lang="en-US" dirty="0">
                <a:solidFill>
                  <a:srgbClr val="FF0000"/>
                </a:solidFill>
              </a:rPr>
              <a:t>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8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tream </a:t>
            </a:r>
            <a:r>
              <a:rPr lang="en-US">
                <a:solidFill>
                  <a:srgbClr val="FF0000"/>
                </a:solidFill>
              </a:rPr>
              <a:t>ed</a:t>
            </a:r>
            <a:r>
              <a:rPr lang="en-US"/>
              <a:t>itor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8615"/>
          </a:xfrm>
        </p:spPr>
        <p:txBody>
          <a:bodyPr>
            <a:normAutofit/>
          </a:bodyPr>
          <a:lstStyle/>
          <a:p>
            <a:r>
              <a:rPr lang="en-US" dirty="0"/>
              <a:t>Used to perform basic text transformations on an input stream (a file or input from a pipeline).</a:t>
            </a:r>
          </a:p>
          <a:p>
            <a:r>
              <a:rPr lang="en-US" dirty="0"/>
              <a:t>Can apply regular expression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8710"/>
            <a:ext cx="8477308" cy="1906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3759378"/>
            <a:ext cx="4791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>
                <a:solidFill>
                  <a:srgbClr val="7030A0"/>
                </a:solidFill>
              </a:rPr>
              <a:t>morning</a:t>
            </a:r>
            <a:r>
              <a:rPr lang="en-US"/>
              <a:t> in text stream with </a:t>
            </a:r>
            <a:r>
              <a:rPr lang="en-US" i="1">
                <a:solidFill>
                  <a:srgbClr val="7030A0"/>
                </a:solidFill>
              </a:rPr>
              <a:t>afternoon</a:t>
            </a:r>
          </a:p>
        </p:txBody>
      </p:sp>
    </p:spTree>
    <p:extLst>
      <p:ext uri="{BB962C8B-B14F-4D97-AF65-F5344CB8AC3E}">
        <p14:creationId xmlns:p14="http://schemas.microsoft.com/office/powerpoint/2010/main" val="3060681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6" y="2014133"/>
            <a:ext cx="9254813" cy="2730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8586" y="1644801"/>
            <a:ext cx="47916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>
                <a:solidFill>
                  <a:srgbClr val="7030A0"/>
                </a:solidFill>
              </a:rPr>
              <a:t>morning</a:t>
            </a:r>
            <a:r>
              <a:rPr lang="en-US"/>
              <a:t> in text stream with </a:t>
            </a:r>
            <a:r>
              <a:rPr lang="en-US" i="1">
                <a:solidFill>
                  <a:srgbClr val="7030A0"/>
                </a:solidFill>
              </a:rPr>
              <a:t>afternoon</a:t>
            </a:r>
          </a:p>
        </p:txBody>
      </p:sp>
    </p:spTree>
    <p:extLst>
      <p:ext uri="{BB962C8B-B14F-4D97-AF65-F5344CB8AC3E}">
        <p14:creationId xmlns:p14="http://schemas.microsoft.com/office/powerpoint/2010/main" val="3407819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85" y="2271964"/>
            <a:ext cx="9930548" cy="21882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96934" y="3965694"/>
            <a:ext cx="24021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/>
              <a:t>/</a:t>
            </a:r>
            <a:r>
              <a:rPr lang="en-US" b="1">
                <a:solidFill>
                  <a:srgbClr val="FF0000"/>
                </a:solidFill>
              </a:rPr>
              <a:t>g </a:t>
            </a:r>
            <a:r>
              <a:rPr lang="en-US"/>
              <a:t>- Global replacement</a:t>
            </a:r>
          </a:p>
        </p:txBody>
      </p:sp>
    </p:spTree>
    <p:extLst>
      <p:ext uri="{BB962C8B-B14F-4D97-AF65-F5344CB8AC3E}">
        <p14:creationId xmlns:p14="http://schemas.microsoft.com/office/powerpoint/2010/main" val="57646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51338" y="0"/>
            <a:ext cx="454066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4608 (Windows is starting up)</a:t>
            </a:r>
          </a:p>
          <a:p>
            <a:r>
              <a:rPr lang="en-US" dirty="0"/>
              <a:t>1100 (service shutdown)</a:t>
            </a:r>
          </a:p>
          <a:p>
            <a:r>
              <a:rPr lang="en-US" dirty="0"/>
              <a:t>4624 (successful logon)</a:t>
            </a:r>
          </a:p>
          <a:p>
            <a:r>
              <a:rPr lang="en-US" dirty="0"/>
              <a:t>4634 (logoff)</a:t>
            </a:r>
          </a:p>
          <a:p>
            <a:r>
              <a:rPr lang="en-US" dirty="0"/>
              <a:t>4625 (logon failure)</a:t>
            </a:r>
          </a:p>
          <a:p>
            <a:r>
              <a:rPr lang="en-US" dirty="0"/>
              <a:t>4647 (a user initiated the logoff process)...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8" y="1754326"/>
            <a:ext cx="11200038" cy="4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7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ed</a:t>
            </a:r>
            <a:r>
              <a:rPr lang="en-US"/>
              <a:t>it XML document(s)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92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09" y="559821"/>
            <a:ext cx="8550381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1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31" y="1222819"/>
            <a:ext cx="8977138" cy="4412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57821-C5F7-4C3D-BD9C-52457382E87F}"/>
              </a:ext>
            </a:extLst>
          </p:cNvPr>
          <p:cNvSpPr txBox="1"/>
          <p:nvPr/>
        </p:nvSpPr>
        <p:spPr>
          <a:xfrm>
            <a:off x="1607431" y="853487"/>
            <a:ext cx="54142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first event and we will make change the event</a:t>
            </a:r>
          </a:p>
        </p:txBody>
      </p:sp>
    </p:spTree>
    <p:extLst>
      <p:ext uri="{BB962C8B-B14F-4D97-AF65-F5344CB8AC3E}">
        <p14:creationId xmlns:p14="http://schemas.microsoft.com/office/powerpoint/2010/main" val="24537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M node tree">
            <a:extLst>
              <a:ext uri="{FF2B5EF4-FFF2-40B4-BE49-F238E27FC236}">
                <a16:creationId xmlns:a16="http://schemas.microsoft.com/office/drawing/2014/main" id="{DD027756-84C2-439B-B80F-7F26B754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" y="2012633"/>
            <a:ext cx="5912283" cy="33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861C0-3573-4850-A014-659075081C98}"/>
              </a:ext>
            </a:extLst>
          </p:cNvPr>
          <p:cNvSpPr txBox="1"/>
          <p:nvPr/>
        </p:nvSpPr>
        <p:spPr>
          <a:xfrm>
            <a:off x="2497516" y="6593558"/>
            <a:ext cx="2876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https://www.w3schools.com/xml/xml_tree.asp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2EC9E-DC65-C4BD-9462-FDEAC1222E3D}"/>
              </a:ext>
            </a:extLst>
          </p:cNvPr>
          <p:cNvSpPr txBox="1"/>
          <p:nvPr/>
        </p:nvSpPr>
        <p:spPr>
          <a:xfrm>
            <a:off x="6444380" y="311461"/>
            <a:ext cx="530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UTF-8 is capable of encoding all 1,112,064 characters using one to four one-byte (8-bit) code units.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13B3F-FF81-AB0B-21BF-EEBE79C97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80" y="1327570"/>
            <a:ext cx="5418290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18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34" y="1647570"/>
            <a:ext cx="8512278" cy="4541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3534" y="1278238"/>
            <a:ext cx="401135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“d</a:t>
            </a:r>
            <a:r>
              <a:rPr lang="en-US"/>
              <a:t>elete/hide” </a:t>
            </a:r>
            <a:r>
              <a:rPr lang="en-US" dirty="0"/>
              <a:t>the node </a:t>
            </a:r>
            <a:r>
              <a:rPr lang="en-US" i="1" dirty="0">
                <a:solidFill>
                  <a:srgbClr val="7030A0"/>
                </a:solidFill>
              </a:rPr>
              <a:t>&lt;Level&gt;&lt;/Level&gt;</a:t>
            </a:r>
          </a:p>
        </p:txBody>
      </p:sp>
    </p:spTree>
    <p:extLst>
      <p:ext uri="{BB962C8B-B14F-4D97-AF65-F5344CB8AC3E}">
        <p14:creationId xmlns:p14="http://schemas.microsoft.com/office/powerpoint/2010/main" val="3387639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0" y="1165663"/>
            <a:ext cx="10178913" cy="4856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0320" y="796331"/>
            <a:ext cx="905724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O</a:t>
            </a:r>
            <a:r>
              <a:rPr lang="en-US" i="1">
                <a:solidFill>
                  <a:srgbClr val="7030A0"/>
                </a:solidFill>
              </a:rPr>
              <a:t>mit XML declaration (&lt;?xml ...?&gt;) </a:t>
            </a:r>
            <a:r>
              <a:rPr lang="en-US"/>
              <a:t>and</a:t>
            </a:r>
            <a:r>
              <a:rPr lang="en-US" i="1">
                <a:solidFill>
                  <a:srgbClr val="7030A0"/>
                </a:solidFill>
              </a:rPr>
              <a:t> “</a:t>
            </a:r>
            <a:r>
              <a:rPr lang="en-US" b="1" i="1">
                <a:solidFill>
                  <a:srgbClr val="FF0000"/>
                </a:solidFill>
              </a:rPr>
              <a:t>d</a:t>
            </a:r>
            <a:r>
              <a:rPr lang="en-US"/>
              <a:t>elete”</a:t>
            </a:r>
            <a:r>
              <a:rPr lang="en-US" i="1">
                <a:solidFill>
                  <a:srgbClr val="7030A0"/>
                </a:solidFill>
              </a:rPr>
              <a:t> </a:t>
            </a:r>
            <a:r>
              <a:rPr lang="en-US"/>
              <a:t>the node </a:t>
            </a:r>
            <a:r>
              <a:rPr lang="en-US" i="1">
                <a:solidFill>
                  <a:srgbClr val="7030A0"/>
                </a:solidFill>
              </a:rPr>
              <a:t>&lt;Level&gt;&lt;/Level&gt;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9017" y="2855190"/>
            <a:ext cx="35712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-d</a:t>
            </a:r>
            <a:r>
              <a:rPr lang="en-US"/>
              <a:t>: is not </a:t>
            </a:r>
            <a:r>
              <a:rPr lang="en-US">
                <a:solidFill>
                  <a:srgbClr val="FF0000"/>
                </a:solidFill>
              </a:rPr>
              <a:t>actually</a:t>
            </a:r>
            <a:r>
              <a:rPr lang="en-US"/>
              <a:t> deleting the note, </a:t>
            </a:r>
          </a:p>
          <a:p>
            <a:r>
              <a:rPr lang="en-US"/>
              <a:t>only show deleted stream</a:t>
            </a:r>
          </a:p>
          <a:p>
            <a:endParaRPr lang="en-US"/>
          </a:p>
          <a:p>
            <a:r>
              <a:rPr lang="en-US" b="1">
                <a:solidFill>
                  <a:srgbClr val="7030A0"/>
                </a:solidFill>
              </a:rPr>
              <a:t>How to actually delete a node?</a:t>
            </a:r>
          </a:p>
        </p:txBody>
      </p:sp>
    </p:spTree>
    <p:extLst>
      <p:ext uri="{BB962C8B-B14F-4D97-AF65-F5344CB8AC3E}">
        <p14:creationId xmlns:p14="http://schemas.microsoft.com/office/powerpoint/2010/main" val="2352346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namespace declarations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89" y="1199957"/>
            <a:ext cx="9007621" cy="4458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A099BB-4022-4256-A17F-713905E134BF}"/>
              </a:ext>
            </a:extLst>
          </p:cNvPr>
          <p:cNvSpPr txBox="1"/>
          <p:nvPr/>
        </p:nvSpPr>
        <p:spPr>
          <a:xfrm>
            <a:off x="1592189" y="830625"/>
            <a:ext cx="47641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first </a:t>
            </a:r>
            <a:r>
              <a:rPr lang="en-US"/>
              <a:t>event and remove </a:t>
            </a:r>
            <a:r>
              <a:rPr lang="en-US" dirty="0"/>
              <a:t>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682351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6" y="1124787"/>
            <a:ext cx="9495343" cy="4663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456" y="755455"/>
            <a:ext cx="45563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Substitute </a:t>
            </a:r>
            <a:r>
              <a:rPr lang="en-US" i="1" err="1">
                <a:solidFill>
                  <a:srgbClr val="7030A0"/>
                </a:solidFill>
              </a:rPr>
              <a:t>xmlns</a:t>
            </a:r>
            <a:r>
              <a:rPr lang="en-US">
                <a:solidFill>
                  <a:srgbClr val="7030A0"/>
                </a:solidFill>
              </a:rPr>
              <a:t> </a:t>
            </a:r>
            <a:r>
              <a:rPr lang="en-US"/>
              <a:t>with nothing (remove </a:t>
            </a:r>
            <a:r>
              <a:rPr lang="en-US" i="1" err="1">
                <a:solidFill>
                  <a:srgbClr val="7030A0"/>
                </a:solidFill>
              </a:rPr>
              <a:t>xmlns</a:t>
            </a:r>
            <a:r>
              <a:rPr lang="en-US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2733964"/>
            <a:ext cx="249632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-e</a:t>
            </a:r>
            <a:r>
              <a:rPr lang="en-US"/>
              <a:t>: regular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s/</a:t>
            </a:r>
            <a:r>
              <a:rPr lang="en-US">
                <a:solidFill>
                  <a:srgbClr val="7030A0"/>
                </a:solidFill>
              </a:rPr>
              <a:t>e1</a:t>
            </a:r>
            <a:r>
              <a:rPr lang="en-US">
                <a:solidFill>
                  <a:srgbClr val="FF0000"/>
                </a:solidFill>
              </a:rPr>
              <a:t>/</a:t>
            </a:r>
            <a:r>
              <a:rPr lang="en-US">
                <a:solidFill>
                  <a:srgbClr val="7030A0"/>
                </a:solidFill>
              </a:rPr>
              <a:t>e2</a:t>
            </a:r>
            <a:r>
              <a:rPr lang="en-US">
                <a:solidFill>
                  <a:srgbClr val="FF0000"/>
                </a:solidFill>
              </a:rPr>
              <a:t>/g: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s: </a:t>
            </a:r>
            <a:r>
              <a:rPr lang="en-US"/>
              <a:t>substitute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030A0"/>
                </a:solidFill>
              </a:rPr>
              <a:t>e1: regex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7030A0"/>
                </a:solidFill>
              </a:rPr>
              <a:t>e2: regex</a:t>
            </a:r>
            <a:endParaRPr lang="en-US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g: </a:t>
            </a:r>
            <a:r>
              <a:rPr lang="en-US"/>
              <a:t>globe</a:t>
            </a:r>
          </a:p>
        </p:txBody>
      </p:sp>
    </p:spTree>
    <p:extLst>
      <p:ext uri="{BB962C8B-B14F-4D97-AF65-F5344CB8AC3E}">
        <p14:creationId xmlns:p14="http://schemas.microsoft.com/office/powerpoint/2010/main" val="3392738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97" y="845596"/>
            <a:ext cx="9518205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Transforming an XML Document into a CSV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1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49" y="1310929"/>
            <a:ext cx="9502964" cy="4580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949" y="941597"/>
            <a:ext cx="478631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We want to save </a:t>
            </a:r>
            <a:r>
              <a:rPr lang="en-US" i="1" err="1">
                <a:solidFill>
                  <a:srgbClr val="007DB5"/>
                </a:solidFill>
              </a:rPr>
              <a:t>EventID</a:t>
            </a:r>
            <a:r>
              <a:rPr lang="en-US">
                <a:solidFill>
                  <a:srgbClr val="007DB5"/>
                </a:solidFill>
              </a:rPr>
              <a:t> </a:t>
            </a:r>
            <a:r>
              <a:rPr lang="en-US"/>
              <a:t>and </a:t>
            </a:r>
            <a:r>
              <a:rPr lang="en-US" i="1" err="1">
                <a:solidFill>
                  <a:srgbClr val="007DB5"/>
                </a:solidFill>
              </a:rPr>
              <a:t>ItemCreated</a:t>
            </a:r>
            <a:r>
              <a:rPr lang="en-US"/>
              <a:t> to .</a:t>
            </a:r>
            <a:r>
              <a:rPr lang="en-US" i="1">
                <a:solidFill>
                  <a:srgbClr val="007DB5"/>
                </a:solidFill>
              </a:rPr>
              <a:t>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29067-4F3D-497C-93BB-9EC92CA7DB10}"/>
              </a:ext>
            </a:extLst>
          </p:cNvPr>
          <p:cNvSpPr txBox="1"/>
          <p:nvPr/>
        </p:nvSpPr>
        <p:spPr>
          <a:xfrm>
            <a:off x="7711200" y="4399200"/>
            <a:ext cx="5630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UTC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8C1E6A-5FC7-4706-9A1E-D789143B614F}"/>
              </a:ext>
            </a:extLst>
          </p:cNvPr>
          <p:cNvCxnSpPr/>
          <p:nvPr/>
        </p:nvCxnSpPr>
        <p:spPr>
          <a:xfrm flipH="1" flipV="1">
            <a:off x="6559200" y="3880800"/>
            <a:ext cx="1116000" cy="69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79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2875" y="518027"/>
            <a:ext cx="10444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&lt;Event&gt;&lt;System&gt;&lt;Provider Name="Microsoft-Windows-Security-Auditing" </a:t>
            </a:r>
            <a:r>
              <a:rPr lang="en-US" dirty="0" err="1"/>
              <a:t>Guid</a:t>
            </a:r>
            <a:r>
              <a:rPr lang="en-US" dirty="0"/>
              <a:t>="{54849625-5478-4994-a5ba-3e3b0328c30d}"&gt;&lt;/Provider&gt;</a:t>
            </a:r>
          </a:p>
          <a:p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EventID</a:t>
            </a:r>
            <a:r>
              <a:rPr lang="en-US" dirty="0">
                <a:solidFill>
                  <a:srgbClr val="FF0000"/>
                </a:solidFill>
              </a:rPr>
              <a:t> Qualifiers=""&gt;</a:t>
            </a:r>
            <a:r>
              <a:rPr lang="en-US" dirty="0">
                <a:solidFill>
                  <a:srgbClr val="7030A0"/>
                </a:solidFill>
              </a:rPr>
              <a:t>4608</a:t>
            </a: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EventID</a:t>
            </a:r>
            <a:r>
              <a:rPr lang="en-US" dirty="0"/>
              <a:t>&gt;</a:t>
            </a:r>
          </a:p>
          <a:p>
            <a:r>
              <a:rPr lang="en-US" dirty="0"/>
              <a:t>&lt;Version&gt;0&lt;/Version&gt;</a:t>
            </a:r>
          </a:p>
          <a:p>
            <a:r>
              <a:rPr lang="en-US" dirty="0"/>
              <a:t>&lt;Level&gt;0&lt;/Level&gt;</a:t>
            </a:r>
          </a:p>
          <a:p>
            <a:r>
              <a:rPr lang="en-US" dirty="0"/>
              <a:t>&lt;Task&gt;12288&lt;/Task&gt;</a:t>
            </a:r>
          </a:p>
          <a:p>
            <a:r>
              <a:rPr lang="en-US" dirty="0"/>
              <a:t>&lt;Opcode&gt;0&lt;/Opcode&gt;</a:t>
            </a:r>
          </a:p>
          <a:p>
            <a:r>
              <a:rPr lang="en-US" dirty="0"/>
              <a:t>&lt;Keywords&gt;0x8020000000000000&lt;/Keywords&gt;</a:t>
            </a:r>
          </a:p>
          <a:p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TimeCreated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SystemTime</a:t>
            </a:r>
            <a:r>
              <a:rPr lang="en-US" dirty="0">
                <a:solidFill>
                  <a:srgbClr val="FF0000"/>
                </a:solidFill>
              </a:rPr>
              <a:t>="2015-03-25 10:15:35.248869"&gt;&lt;/</a:t>
            </a:r>
            <a:r>
              <a:rPr lang="en-US" dirty="0" err="1">
                <a:solidFill>
                  <a:srgbClr val="FF0000"/>
                </a:solidFill>
              </a:rPr>
              <a:t>TimeCreated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EventRecordID</a:t>
            </a:r>
            <a:r>
              <a:rPr lang="en-US" dirty="0"/>
              <a:t>&gt;1&lt;/</a:t>
            </a:r>
            <a:r>
              <a:rPr lang="en-US" dirty="0" err="1"/>
              <a:t>EventRecordID</a:t>
            </a:r>
            <a:r>
              <a:rPr lang="en-US" dirty="0"/>
              <a:t>&gt;</a:t>
            </a:r>
          </a:p>
          <a:p>
            <a:r>
              <a:rPr lang="en-US" dirty="0"/>
              <a:t>&lt;Correlation </a:t>
            </a:r>
            <a:r>
              <a:rPr lang="en-US" dirty="0" err="1"/>
              <a:t>ActivityID</a:t>
            </a:r>
            <a:r>
              <a:rPr lang="en-US" dirty="0"/>
              <a:t>="" </a:t>
            </a:r>
            <a:r>
              <a:rPr lang="en-US" dirty="0" err="1"/>
              <a:t>RelatedActivityID</a:t>
            </a:r>
            <a:r>
              <a:rPr lang="en-US" dirty="0"/>
              <a:t>=""&gt;&lt;/Correlation&gt;</a:t>
            </a:r>
          </a:p>
          <a:p>
            <a:r>
              <a:rPr lang="en-US" dirty="0"/>
              <a:t>&lt;Execution </a:t>
            </a:r>
            <a:r>
              <a:rPr lang="en-US" dirty="0" err="1"/>
              <a:t>ProcessID</a:t>
            </a:r>
            <a:r>
              <a:rPr lang="en-US" dirty="0"/>
              <a:t>="464" </a:t>
            </a:r>
            <a:r>
              <a:rPr lang="en-US" dirty="0" err="1"/>
              <a:t>ThreadID</a:t>
            </a:r>
            <a:r>
              <a:rPr lang="en-US" dirty="0"/>
              <a:t>="468"&gt;&lt;/Execution&gt;</a:t>
            </a:r>
          </a:p>
          <a:p>
            <a:r>
              <a:rPr lang="en-US" dirty="0"/>
              <a:t>&lt;Channel&gt;Security&lt;/Channel&gt;</a:t>
            </a:r>
          </a:p>
          <a:p>
            <a:r>
              <a:rPr lang="en-US" dirty="0"/>
              <a:t>&lt;Computer&gt;37L4247F27-25&lt;/Computer&gt;</a:t>
            </a:r>
          </a:p>
          <a:p>
            <a:r>
              <a:rPr lang="en-US" dirty="0"/>
              <a:t>&lt;Security </a:t>
            </a:r>
            <a:r>
              <a:rPr lang="en-US" dirty="0" err="1"/>
              <a:t>UserID</a:t>
            </a:r>
            <a:r>
              <a:rPr lang="en-US" dirty="0"/>
              <a:t>=""&gt;&lt;/Security&gt;</a:t>
            </a:r>
          </a:p>
          <a:p>
            <a:r>
              <a:rPr lang="en-US" dirty="0"/>
              <a:t>&lt;/System&gt;</a:t>
            </a:r>
          </a:p>
          <a:p>
            <a:r>
              <a:rPr lang="en-US" dirty="0"/>
              <a:t>&lt;</a:t>
            </a:r>
            <a:r>
              <a:rPr lang="en-US" dirty="0" err="1"/>
              <a:t>EventData</a:t>
            </a:r>
            <a:r>
              <a:rPr lang="en-US" dirty="0"/>
              <a:t>&gt;&lt;/</a:t>
            </a:r>
            <a:r>
              <a:rPr lang="en-US" dirty="0" err="1"/>
              <a:t>EventData</a:t>
            </a:r>
            <a:r>
              <a:rPr lang="en-US" dirty="0"/>
              <a:t>&gt;</a:t>
            </a:r>
          </a:p>
          <a:p>
            <a:r>
              <a:rPr lang="en-US" dirty="0"/>
              <a:t>&lt;/Event&gt;</a:t>
            </a:r>
          </a:p>
        </p:txBody>
      </p:sp>
    </p:spTree>
    <p:extLst>
      <p:ext uri="{BB962C8B-B14F-4D97-AF65-F5344CB8AC3E}">
        <p14:creationId xmlns:p14="http://schemas.microsoft.com/office/powerpoint/2010/main" val="4081129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19" y="2369417"/>
            <a:ext cx="9325522" cy="14729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99755" y="876458"/>
            <a:ext cx="230742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-T</a:t>
            </a:r>
            <a:r>
              <a:rPr lang="en-US"/>
              <a:t>: output is text</a:t>
            </a:r>
          </a:p>
          <a:p>
            <a:r>
              <a:rPr lang="en-US">
                <a:solidFill>
                  <a:srgbClr val="FF0000"/>
                </a:solidFill>
              </a:rPr>
              <a:t>-t</a:t>
            </a:r>
            <a:r>
              <a:rPr lang="en-US"/>
              <a:t>: template</a:t>
            </a:r>
          </a:p>
          <a:p>
            <a:r>
              <a:rPr lang="en-US">
                <a:solidFill>
                  <a:srgbClr val="FF0000"/>
                </a:solidFill>
              </a:rPr>
              <a:t>-m</a:t>
            </a:r>
            <a:r>
              <a:rPr lang="en-US"/>
              <a:t>: template</a:t>
            </a:r>
          </a:p>
          <a:p>
            <a:r>
              <a:rPr lang="en-US">
                <a:solidFill>
                  <a:srgbClr val="FF0000"/>
                </a:solidFill>
              </a:rPr>
              <a:t>-v</a:t>
            </a:r>
            <a:r>
              <a:rPr lang="en-US"/>
              <a:t>: print value of </a:t>
            </a:r>
            <a:r>
              <a:rPr lang="en-US" err="1"/>
              <a:t>xpath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-n</a:t>
            </a:r>
            <a:r>
              <a:rPr lang="en-US"/>
              <a:t>: new 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4619" y="1992270"/>
            <a:ext cx="39360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/>
              <a:t>Display </a:t>
            </a:r>
            <a:r>
              <a:rPr lang="en-US" i="1" err="1">
                <a:solidFill>
                  <a:srgbClr val="007DB5"/>
                </a:solidFill>
              </a:rPr>
              <a:t>EventID</a:t>
            </a:r>
            <a:r>
              <a:rPr lang="en-US">
                <a:solidFill>
                  <a:srgbClr val="007DB5"/>
                </a:solidFill>
              </a:rPr>
              <a:t> </a:t>
            </a:r>
            <a:r>
              <a:rPr lang="en-US"/>
              <a:t>and </a:t>
            </a:r>
            <a:r>
              <a:rPr lang="en-US" i="1" err="1">
                <a:solidFill>
                  <a:srgbClr val="007DB5"/>
                </a:solidFill>
              </a:rPr>
              <a:t>ItemCreated</a:t>
            </a:r>
            <a:r>
              <a:rPr lang="en-US"/>
              <a:t>  in text</a:t>
            </a:r>
            <a:endParaRPr lang="en-US" i="1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0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B6FE2-8F37-8F1F-2822-C6065223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6" y="3353680"/>
            <a:ext cx="6563969" cy="2582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98BF-208C-F7E9-93E7-EC8E8C65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Elements vs.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48095-F39B-BB77-733B-8EF1B4130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0587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Both examples provide the same information about the language of the title. </a:t>
            </a:r>
          </a:p>
          <a:p>
            <a:r>
              <a:rPr lang="en-GB" dirty="0"/>
              <a:t>Avoid attributes,  use elements instead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89130-828B-99AF-71B7-A6C2A9615B15}"/>
              </a:ext>
            </a:extLst>
          </p:cNvPr>
          <p:cNvGrpSpPr/>
          <p:nvPr/>
        </p:nvGrpSpPr>
        <p:grpSpPr>
          <a:xfrm>
            <a:off x="2939145" y="3827206"/>
            <a:ext cx="351720" cy="275760"/>
            <a:chOff x="2744280" y="2952000"/>
            <a:chExt cx="35172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E0B9C2-AAE1-2D9F-53FE-BA1FF214977C}"/>
                    </a:ext>
                  </a:extLst>
                </p14:cNvPr>
                <p14:cNvContentPartPr/>
                <p14:nvPr/>
              </p14:nvContentPartPr>
              <p14:xfrm>
                <a:off x="2744280" y="2952000"/>
                <a:ext cx="351720" cy="27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E0B9C2-AAE1-2D9F-53FE-BA1FF21497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640" y="2916000"/>
                  <a:ext cx="423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A4A52F-D9DE-1E4A-711C-663A52A58569}"/>
                    </a:ext>
                  </a:extLst>
                </p14:cNvPr>
                <p14:cNvContentPartPr/>
                <p14:nvPr/>
              </p14:nvContentPartPr>
              <p14:xfrm>
                <a:off x="2757240" y="2966040"/>
                <a:ext cx="230760" cy="19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A4A52F-D9DE-1E4A-711C-663A52A585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1600" y="2930400"/>
                  <a:ext cx="30240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0780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40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PPTs</a:t>
            </a:r>
          </a:p>
          <a:p>
            <a:r>
              <a:rPr lang="en-US" sz="2800" dirty="0"/>
              <a:t>Find system on/off timestamp using </a:t>
            </a:r>
            <a:r>
              <a:rPr lang="en-US" sz="2800" dirty="0" err="1">
                <a:solidFill>
                  <a:srgbClr val="FF0000"/>
                </a:solidFill>
              </a:rPr>
              <a:t>XMLstartlet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dirty="0"/>
              <a:t>Substitute </a:t>
            </a:r>
            <a:r>
              <a:rPr lang="en-US" dirty="0" err="1"/>
              <a:t>eventid</a:t>
            </a:r>
            <a:r>
              <a:rPr lang="en-US" dirty="0"/>
              <a:t> “4634”  with “logoff”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8A3D-5A8B-E41F-5A10-75D4223F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Retrieve information from bookstore.xml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D5674-988A-8DAF-B7C0-BEB1AE291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6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BEDEB8-DE6D-3B47-FC4C-57A40C75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all tags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5633E-7F9F-2EEE-64E5-D80537D3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653"/>
            <a:ext cx="7457848" cy="43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4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10E6-EAC1-8C37-0CE7-2377358E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98A34-44C6-619C-AE43-8AB797CDB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2336</Words>
  <Application>Microsoft Office PowerPoint</Application>
  <PresentationFormat>Widescreen</PresentationFormat>
  <Paragraphs>259</Paragraphs>
  <Slides>61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OCRB</vt:lpstr>
      <vt:lpstr>Segoe Print</vt:lpstr>
      <vt:lpstr>Office Theme</vt:lpstr>
      <vt:lpstr>Investigate Data Leakage Case </vt:lpstr>
      <vt:lpstr>Topics</vt:lpstr>
      <vt:lpstr>Introduction to XML</vt:lpstr>
      <vt:lpstr>What is XML</vt:lpstr>
      <vt:lpstr>PowerPoint Presentation</vt:lpstr>
      <vt:lpstr>XML Elements vs. Attributes</vt:lpstr>
      <vt:lpstr>Retrieve information from bookstore.xml file</vt:lpstr>
      <vt:lpstr>List all tags</vt:lpstr>
      <vt:lpstr>PowerPoint Presentation</vt:lpstr>
      <vt:lpstr>PowerPoint Presentation</vt:lpstr>
      <vt:lpstr>PowerPoint Presentation</vt:lpstr>
      <vt:lpstr>Layers of a computer system</vt:lpstr>
      <vt:lpstr>12. List all traces about the system on/off and the user logon/logoff (It should be considered only during a time range between 09:00 and 18:00 in the timezone (Eastern Time) from Question 4.</vt:lpstr>
      <vt:lpstr>PowerPoint Presentation</vt:lpstr>
      <vt:lpstr>How to search events?</vt:lpstr>
      <vt:lpstr>Overview</vt:lpstr>
      <vt:lpstr>Get a copy of security event log</vt:lpstr>
      <vt:lpstr>PowerPoint Presentation</vt:lpstr>
      <vt:lpstr>Install XML parser</vt:lpstr>
      <vt:lpstr>xmlstarlet</vt:lpstr>
      <vt:lpstr>PowerPoint Presentation</vt:lpstr>
      <vt:lpstr>PowerPoint Presentation</vt:lpstr>
      <vt:lpstr>PowerPoint Presentation</vt:lpstr>
      <vt:lpstr>validating XML documents</vt:lpstr>
      <vt:lpstr>PowerPoint Presentation</vt:lpstr>
      <vt:lpstr>Display element structure of XML document </vt:lpstr>
      <vt:lpstr>PowerPoint Presentation</vt:lpstr>
      <vt:lpstr>PowerPoint Presentation</vt:lpstr>
      <vt:lpstr>PowerPoint Presentation</vt:lpstr>
      <vt:lpstr>PowerPoint Presentation</vt:lpstr>
      <vt:lpstr>format XML document</vt:lpstr>
      <vt:lpstr>PowerPoint Presentation</vt:lpstr>
      <vt:lpstr>PowerPoint Presentation</vt:lpstr>
      <vt:lpstr>select data or query XML document(s) (XPATH, etc)</vt:lpstr>
      <vt:lpstr>PowerPoint Presentation</vt:lpstr>
      <vt:lpstr>PowerPoint Presentation</vt:lpstr>
      <vt:lpstr>Xpath expressions </vt:lpstr>
      <vt:lpstr>Xpath expressions </vt:lpstr>
      <vt:lpstr>PowerPoint Presentation</vt:lpstr>
      <vt:lpstr>PowerPoint Presentation</vt:lpstr>
      <vt:lpstr>PowerPoint Presentation</vt:lpstr>
      <vt:lpstr>Substitute xmlstarlet sel results using sed</vt:lpstr>
      <vt:lpstr>stream editor</vt:lpstr>
      <vt:lpstr>PowerPoint Presentation</vt:lpstr>
      <vt:lpstr>PowerPoint Presentation</vt:lpstr>
      <vt:lpstr>PowerPoint Presentation</vt:lpstr>
      <vt:lpstr>edit XML document(s) </vt:lpstr>
      <vt:lpstr>PowerPoint Presentation</vt:lpstr>
      <vt:lpstr>PowerPoint Presentation</vt:lpstr>
      <vt:lpstr>PowerPoint Presentation</vt:lpstr>
      <vt:lpstr>PowerPoint Presentation</vt:lpstr>
      <vt:lpstr>Deleting namespace declarations</vt:lpstr>
      <vt:lpstr>PowerPoint Presentation</vt:lpstr>
      <vt:lpstr>PowerPoint Presentation</vt:lpstr>
      <vt:lpstr>PowerPoint Presentation</vt:lpstr>
      <vt:lpstr>Transforming an XML Document into a CSV</vt:lpstr>
      <vt:lpstr>PowerPoint Presentation</vt:lpstr>
      <vt:lpstr>PowerPoint Presentation</vt:lpstr>
      <vt:lpstr>PowerPoint Presentation</vt:lpstr>
      <vt:lpstr>Assignments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35</cp:revision>
  <dcterms:created xsi:type="dcterms:W3CDTF">2020-09-14T14:43:27Z</dcterms:created>
  <dcterms:modified xsi:type="dcterms:W3CDTF">2023-09-15T22:53:23Z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2022-09-18T14:48:48Z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09ce2e07-658f-4613-8ec3-3c1862ae28b3</vt:lpwstr>
  </property>
  <property fmtid="{D5CDD505-2E9C-101B-9397-08002B2CF9AE}" pid="8" name="MSIP_Label_2f46707a-0714-4b19-9e75-9e86a08e862d_ContentBits">
    <vt:lpwstr>0</vt:lpwstr>
  </property>
</Properties>
</file>